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7"/>
  </p:notesMasterIdLst>
  <p:sldIdLst>
    <p:sldId id="261" r:id="rId2"/>
    <p:sldId id="259" r:id="rId3"/>
    <p:sldId id="356" r:id="rId4"/>
    <p:sldId id="428" r:id="rId5"/>
    <p:sldId id="357" r:id="rId6"/>
    <p:sldId id="452" r:id="rId7"/>
    <p:sldId id="453" r:id="rId8"/>
    <p:sldId id="359" r:id="rId9"/>
    <p:sldId id="416" r:id="rId10"/>
    <p:sldId id="454" r:id="rId11"/>
    <p:sldId id="455" r:id="rId12"/>
    <p:sldId id="456" r:id="rId13"/>
    <p:sldId id="457" r:id="rId14"/>
    <p:sldId id="458" r:id="rId15"/>
    <p:sldId id="4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1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81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572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8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6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5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84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2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93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46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25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84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1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077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4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3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393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45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89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Picture 1098">
            <a:extLst>
              <a:ext uri="{FF2B5EF4-FFF2-40B4-BE49-F238E27FC236}">
                <a16:creationId xmlns:a16="http://schemas.microsoft.com/office/drawing/2014/main" id="{A0648FAD-CF04-27B3-3CDE-5E15A44B7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5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Oceans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Joel Houston, Matt Crocker, Salomon </a:t>
            </a:r>
            <a:r>
              <a:rPr lang="en-US" sz="600" dirty="0" err="1">
                <a:solidFill>
                  <a:srgbClr val="FFFFFF"/>
                </a:solidFill>
              </a:rPr>
              <a:t>Ligthelm</a:t>
            </a:r>
            <a:endParaRPr lang="en-US" sz="600" dirty="0">
              <a:solidFill>
                <a:srgbClr val="FFFFFF"/>
              </a:solidFill>
            </a:endParaRP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© 2012 Hillsong Music Publishing Australia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Spirit lead me where my trust is without borders</a:t>
            </a:r>
          </a:p>
          <a:p>
            <a:pPr marL="0" indent="0"/>
            <a:r>
              <a:rPr lang="en-US" sz="4267" dirty="0"/>
              <a:t>Let me walk upon the waters</a:t>
            </a:r>
          </a:p>
          <a:p>
            <a:pPr marL="0" indent="0"/>
            <a:r>
              <a:rPr lang="en-US" sz="4267" dirty="0"/>
              <a:t>Wherever You would call me</a:t>
            </a:r>
          </a:p>
        </p:txBody>
      </p:sp>
    </p:spTree>
    <p:extLst>
      <p:ext uri="{BB962C8B-B14F-4D97-AF65-F5344CB8AC3E}">
        <p14:creationId xmlns:p14="http://schemas.microsoft.com/office/powerpoint/2010/main" val="22458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Take me deeper than my feet could ever wander</a:t>
            </a:r>
          </a:p>
          <a:p>
            <a:pPr marL="0" indent="0"/>
            <a:r>
              <a:rPr lang="en-US" sz="4267" dirty="0"/>
              <a:t>And my faith will be made stronger</a:t>
            </a:r>
          </a:p>
          <a:p>
            <a:pPr marL="0" indent="0"/>
            <a:r>
              <a:rPr lang="en-US" sz="4267" dirty="0"/>
              <a:t>In the presence of my </a:t>
            </a:r>
            <a:r>
              <a:rPr lang="en-US" sz="4267" dirty="0" err="1"/>
              <a:t>Saviour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25759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Spirit lead me where my trust is without borders</a:t>
            </a:r>
          </a:p>
          <a:p>
            <a:pPr marL="0" indent="0"/>
            <a:r>
              <a:rPr lang="en-US" sz="4267" dirty="0"/>
              <a:t>Let me walk upon the waters</a:t>
            </a:r>
          </a:p>
          <a:p>
            <a:pPr marL="0" indent="0"/>
            <a:r>
              <a:rPr lang="en-US" sz="4267" dirty="0"/>
              <a:t>Wherever You would call me</a:t>
            </a:r>
          </a:p>
        </p:txBody>
      </p:sp>
    </p:spTree>
    <p:extLst>
      <p:ext uri="{BB962C8B-B14F-4D97-AF65-F5344CB8AC3E}">
        <p14:creationId xmlns:p14="http://schemas.microsoft.com/office/powerpoint/2010/main" val="231909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Take me deeper than my feet could ever wander</a:t>
            </a:r>
          </a:p>
          <a:p>
            <a:pPr marL="0" indent="0"/>
            <a:r>
              <a:rPr lang="en-US" sz="4267" dirty="0"/>
              <a:t>And my faith will be made stronger</a:t>
            </a:r>
          </a:p>
          <a:p>
            <a:pPr marL="0" indent="0"/>
            <a:r>
              <a:rPr lang="en-US" sz="4267" dirty="0"/>
              <a:t>In the presence of my </a:t>
            </a:r>
            <a:r>
              <a:rPr lang="en-US" sz="4267" dirty="0" err="1"/>
              <a:t>Saviour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11325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And I will call upon Your Name</a:t>
            </a:r>
          </a:p>
          <a:p>
            <a:pPr marL="0" indent="0"/>
            <a:r>
              <a:rPr lang="en-US" sz="4267" dirty="0"/>
              <a:t>And keep my eyes above the waves</a:t>
            </a:r>
          </a:p>
          <a:p>
            <a:pPr marL="0" indent="0"/>
            <a:r>
              <a:rPr lang="en-US" sz="4267" dirty="0"/>
              <a:t>When oceans rise</a:t>
            </a:r>
          </a:p>
        </p:txBody>
      </p:sp>
    </p:spTree>
    <p:extLst>
      <p:ext uri="{BB962C8B-B14F-4D97-AF65-F5344CB8AC3E}">
        <p14:creationId xmlns:p14="http://schemas.microsoft.com/office/powerpoint/2010/main" val="171157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My soul will rest in Your embrace</a:t>
            </a:r>
          </a:p>
          <a:p>
            <a:pPr marL="0" indent="0"/>
            <a:r>
              <a:rPr lang="en-US" sz="4267" dirty="0"/>
              <a:t>For I am Yours and You are mine</a:t>
            </a:r>
          </a:p>
        </p:txBody>
      </p:sp>
    </p:spTree>
    <p:extLst>
      <p:ext uri="{BB962C8B-B14F-4D97-AF65-F5344CB8AC3E}">
        <p14:creationId xmlns:p14="http://schemas.microsoft.com/office/powerpoint/2010/main" val="29807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You call me out upon the waters</a:t>
            </a:r>
          </a:p>
          <a:p>
            <a:pPr marL="0" indent="0"/>
            <a:r>
              <a:rPr lang="en-US" sz="4267" dirty="0"/>
              <a:t>The great unknown where feet may fail</a:t>
            </a:r>
          </a:p>
          <a:p>
            <a:pPr marL="0" indent="0"/>
            <a:r>
              <a:rPr lang="en-US" sz="4267" dirty="0"/>
              <a:t>And there I find You in the mystery</a:t>
            </a:r>
          </a:p>
          <a:p>
            <a:pPr marL="0" indent="0"/>
            <a:r>
              <a:rPr lang="en-US" sz="4267" dirty="0"/>
              <a:t>In oceans deep my faith will stand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And I will call upon Your Name</a:t>
            </a:r>
          </a:p>
          <a:p>
            <a:pPr marL="0" indent="0"/>
            <a:r>
              <a:rPr lang="en-US" sz="4267" dirty="0"/>
              <a:t>And keep my eyes above the waves</a:t>
            </a:r>
          </a:p>
          <a:p>
            <a:pPr marL="0" indent="0"/>
            <a:r>
              <a:rPr lang="en-US" sz="4267" dirty="0"/>
              <a:t>When oceans rise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My soul will rest in Your embrace</a:t>
            </a:r>
          </a:p>
          <a:p>
            <a:pPr marL="0" indent="0"/>
            <a:r>
              <a:rPr lang="en-US" sz="4267" dirty="0"/>
              <a:t>For I am Yours and You are mine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Your grace abounds in deepest waters</a:t>
            </a:r>
          </a:p>
          <a:p>
            <a:pPr marL="0" indent="0"/>
            <a:r>
              <a:rPr lang="en-US" sz="4267" dirty="0"/>
              <a:t>Your sovereign hand will be my guide</a:t>
            </a:r>
          </a:p>
          <a:p>
            <a:pPr marL="0" indent="0"/>
            <a:r>
              <a:rPr lang="en-US" sz="4267" dirty="0"/>
              <a:t>Where feet may fail and fear surrounds me</a:t>
            </a:r>
          </a:p>
          <a:p>
            <a:pPr marL="0" indent="0"/>
            <a:r>
              <a:rPr lang="en-US" sz="4267" dirty="0"/>
              <a:t>You've never failed and You won't start now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And I will call upon Your Name</a:t>
            </a:r>
          </a:p>
          <a:p>
            <a:pPr marL="0" indent="0"/>
            <a:r>
              <a:rPr lang="en-US" sz="4267" dirty="0"/>
              <a:t>And keep my eyes above the waves</a:t>
            </a:r>
          </a:p>
          <a:p>
            <a:pPr marL="0" indent="0"/>
            <a:r>
              <a:rPr lang="en-US" sz="4267" dirty="0"/>
              <a:t>When oceans rise</a:t>
            </a:r>
          </a:p>
        </p:txBody>
      </p:sp>
    </p:spTree>
    <p:extLst>
      <p:ext uri="{BB962C8B-B14F-4D97-AF65-F5344CB8AC3E}">
        <p14:creationId xmlns:p14="http://schemas.microsoft.com/office/powerpoint/2010/main" val="10647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My soul will rest in Your embrace</a:t>
            </a:r>
          </a:p>
          <a:p>
            <a:pPr marL="0" indent="0"/>
            <a:r>
              <a:rPr lang="en-US" sz="4267" dirty="0"/>
              <a:t>For I am Yours and You are mine</a:t>
            </a:r>
          </a:p>
        </p:txBody>
      </p:sp>
    </p:spTree>
    <p:extLst>
      <p:ext uri="{BB962C8B-B14F-4D97-AF65-F5344CB8AC3E}">
        <p14:creationId xmlns:p14="http://schemas.microsoft.com/office/powerpoint/2010/main" val="27344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Spirit lead me where my trust is without borders</a:t>
            </a:r>
          </a:p>
          <a:p>
            <a:pPr marL="0" indent="0"/>
            <a:r>
              <a:rPr lang="en-US" sz="4267" dirty="0"/>
              <a:t>Let me walk upon the waters</a:t>
            </a:r>
          </a:p>
          <a:p>
            <a:pPr marL="0" indent="0"/>
            <a:r>
              <a:rPr lang="en-US" sz="4267" dirty="0"/>
              <a:t>Wherever You would call me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Take me deeper than my feet could ever wander</a:t>
            </a:r>
          </a:p>
          <a:p>
            <a:pPr marL="0" indent="0"/>
            <a:r>
              <a:rPr lang="en-US" sz="4267" dirty="0"/>
              <a:t>And my faith will be made stronger</a:t>
            </a:r>
          </a:p>
          <a:p>
            <a:pPr marL="0" indent="0"/>
            <a:r>
              <a:rPr lang="en-US" sz="4267" dirty="0"/>
              <a:t>In the presence of my </a:t>
            </a:r>
            <a:r>
              <a:rPr lang="en-US" sz="4267" dirty="0" err="1"/>
              <a:t>Saviour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1944774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112</TotalTime>
  <Words>316</Words>
  <Application>Microsoft Macintosh PowerPoint</Application>
  <PresentationFormat>Widescreen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Josefin Sans</vt:lpstr>
      <vt:lpstr>Open Sans</vt:lpstr>
      <vt:lpstr>Parcel</vt:lpstr>
      <vt:lpstr>Oceans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4</cp:revision>
  <dcterms:created xsi:type="dcterms:W3CDTF">2023-06-17T14:19:15Z</dcterms:created>
  <dcterms:modified xsi:type="dcterms:W3CDTF">2023-10-27T10:06:43Z</dcterms:modified>
</cp:coreProperties>
</file>