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1"/>
  </p:notesMasterIdLst>
  <p:sldIdLst>
    <p:sldId id="261" r:id="rId2"/>
    <p:sldId id="259" r:id="rId3"/>
    <p:sldId id="488" r:id="rId4"/>
    <p:sldId id="428" r:id="rId5"/>
    <p:sldId id="357" r:id="rId6"/>
    <p:sldId id="505" r:id="rId7"/>
    <p:sldId id="522" r:id="rId8"/>
    <p:sldId id="359" r:id="rId9"/>
    <p:sldId id="52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F1017-0465-4274-8DD2-C87D87A71A88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14FF4-0FD6-48D0-A582-3275C9C8B2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62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7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750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30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85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50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089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046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472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231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619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89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323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685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965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415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734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6" name="Rectangle 1095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schemeClr val="bg1"/>
                </a:solidFill>
              </a:rPr>
              <a:t>See A Victory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D035E-D09E-18BA-D43A-A4A5787C5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56" b="29144"/>
          <a:stretch/>
        </p:blipFill>
        <p:spPr>
          <a:xfrm>
            <a:off x="20" y="-2"/>
            <a:ext cx="12191980" cy="3429000"/>
          </a:xfrm>
          <a:prstGeom prst="rect">
            <a:avLst/>
          </a:prstGeom>
        </p:spPr>
      </p:pic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2238412" y="4846076"/>
            <a:ext cx="7715177" cy="127155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700" dirty="0">
                <a:solidFill>
                  <a:schemeClr val="bg1"/>
                </a:solidFill>
              </a:rPr>
              <a:t>Ben Fielding, Chris Brown, Jason Ingram, Steven Furtick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700" dirty="0">
                <a:solidFill>
                  <a:schemeClr val="bg1"/>
                </a:solidFill>
              </a:rPr>
              <a:t>©2019 Fellow Ships Music (Admin. by Essential Music Publishing LLC)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700" dirty="0">
                <a:solidFill>
                  <a:schemeClr val="bg1"/>
                </a:solidFill>
              </a:rPr>
              <a:t>Music by Elevation Worship Publishing (Admin. by Essential Music Publishing LLC)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7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700" dirty="0">
                <a:solidFill>
                  <a:schemeClr val="bg1"/>
                </a:solidFill>
              </a:rPr>
              <a:t>SHOUT! Music Publishing Australia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700" dirty="0">
                <a:solidFill>
                  <a:schemeClr val="bg1"/>
                </a:solidFill>
              </a:rPr>
              <a:t>CCLI </a:t>
            </a:r>
            <a:r>
              <a:rPr lang="en-US" sz="700" dirty="0" err="1">
                <a:solidFill>
                  <a:schemeClr val="bg1"/>
                </a:solidFill>
              </a:rPr>
              <a:t>Licence</a:t>
            </a:r>
            <a:r>
              <a:rPr lang="en-US" sz="700" dirty="0">
                <a:solidFill>
                  <a:schemeClr val="bg1"/>
                </a:solidFill>
              </a:rPr>
              <a:t> No. 5485849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The weapon may be formed, but it won't prosper</a:t>
            </a:r>
          </a:p>
          <a:p>
            <a:pPr marL="0" indent="0"/>
            <a:r>
              <a:rPr lang="en-US" sz="4267" dirty="0"/>
              <a:t>When the darkness falls, it won't prevail</a:t>
            </a:r>
          </a:p>
          <a:p>
            <a:pPr marL="0" indent="0"/>
            <a:r>
              <a:rPr lang="en-US" sz="4267" dirty="0" err="1"/>
              <a:t>'Cause</a:t>
            </a:r>
            <a:r>
              <a:rPr lang="en-US" sz="4267" dirty="0"/>
              <a:t> the God I serve knows only how to triumph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Pre-chorus</a:t>
            </a:r>
          </a:p>
          <a:p>
            <a:pPr marL="0" indent="0"/>
            <a:r>
              <a:rPr lang="en-US" sz="4267" dirty="0"/>
              <a:t>My God will never fail</a:t>
            </a:r>
          </a:p>
          <a:p>
            <a:pPr marL="0" indent="0"/>
            <a:r>
              <a:rPr lang="en-US" sz="4267" dirty="0"/>
              <a:t>Oh, my God will never fail</a:t>
            </a:r>
          </a:p>
        </p:txBody>
      </p:sp>
    </p:spTree>
    <p:extLst>
      <p:ext uri="{BB962C8B-B14F-4D97-AF65-F5344CB8AC3E}">
        <p14:creationId xmlns:p14="http://schemas.microsoft.com/office/powerpoint/2010/main" val="64888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I'm going to see a victory</a:t>
            </a:r>
          </a:p>
          <a:p>
            <a:pPr marL="0" indent="0"/>
            <a:r>
              <a:rPr lang="en-US" sz="4267" dirty="0"/>
              <a:t>I'm going to see a victory</a:t>
            </a:r>
          </a:p>
          <a:p>
            <a:pPr marL="0" indent="0"/>
            <a:r>
              <a:rPr lang="en-US" sz="4267" dirty="0"/>
              <a:t>For the battle belongs to You, Lord</a:t>
            </a:r>
          </a:p>
          <a:p>
            <a:pPr marL="0" indent="0"/>
            <a:r>
              <a:rPr lang="en-US" sz="4267" dirty="0"/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335038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 </a:t>
            </a:r>
          </a:p>
          <a:p>
            <a:pPr marL="0" indent="0"/>
            <a:r>
              <a:rPr lang="en-US" sz="4267" dirty="0"/>
              <a:t>There's power in the mighty name of Jesus</a:t>
            </a:r>
          </a:p>
          <a:p>
            <a:pPr marL="0" indent="0"/>
            <a:r>
              <a:rPr lang="en-US" sz="4267" dirty="0"/>
              <a:t>Every war He wages He will win</a:t>
            </a:r>
          </a:p>
          <a:p>
            <a:pPr marL="0" indent="0"/>
            <a:r>
              <a:rPr lang="en-US" sz="4267" dirty="0"/>
              <a:t>I'm not backing down from any giant</a:t>
            </a:r>
          </a:p>
          <a:p>
            <a:pPr marL="0" indent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Pre-chorus</a:t>
            </a:r>
          </a:p>
          <a:p>
            <a:pPr marL="0" indent="0"/>
            <a:r>
              <a:rPr lang="en-US" sz="4267" dirty="0" err="1"/>
              <a:t>'Cause</a:t>
            </a:r>
            <a:r>
              <a:rPr lang="en-US" sz="4267" dirty="0"/>
              <a:t> I know how this story ends</a:t>
            </a:r>
          </a:p>
          <a:p>
            <a:pPr marL="0" indent="0"/>
            <a:r>
              <a:rPr lang="en-US" sz="4267" dirty="0"/>
              <a:t>Yes, I know how this story ends</a:t>
            </a:r>
          </a:p>
        </p:txBody>
      </p:sp>
    </p:spTree>
    <p:extLst>
      <p:ext uri="{BB962C8B-B14F-4D97-AF65-F5344CB8AC3E}">
        <p14:creationId xmlns:p14="http://schemas.microsoft.com/office/powerpoint/2010/main" val="237118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I'm going to see a victory</a:t>
            </a:r>
          </a:p>
          <a:p>
            <a:pPr marL="0" indent="0"/>
            <a:r>
              <a:rPr lang="en-US" sz="4267" dirty="0"/>
              <a:t>I'm going to see a victory</a:t>
            </a:r>
          </a:p>
          <a:p>
            <a:pPr marL="0" indent="0"/>
            <a:r>
              <a:rPr lang="en-US" sz="4267" dirty="0"/>
              <a:t>For the battle belongs to You, Lord</a:t>
            </a:r>
          </a:p>
          <a:p>
            <a:pPr marL="0" indent="0"/>
            <a:r>
              <a:rPr lang="en-US" sz="4267" dirty="0"/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146354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You take what the enemy meant for evil</a:t>
            </a:r>
          </a:p>
          <a:p>
            <a:pPr marL="0" indent="0"/>
            <a:r>
              <a:rPr lang="en-US" sz="4267" dirty="0"/>
              <a:t>And You turn it for good</a:t>
            </a:r>
          </a:p>
          <a:p>
            <a:pPr marL="0" indent="0"/>
            <a:r>
              <a:rPr lang="en-US" sz="4267" dirty="0"/>
              <a:t>And You turn it for good</a:t>
            </a:r>
          </a:p>
          <a:p>
            <a:pPr marL="0" indent="0"/>
            <a:r>
              <a:rPr lang="en-US" sz="4267" dirty="0"/>
              <a:t>(x6)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I'm going to see a victory</a:t>
            </a:r>
          </a:p>
          <a:p>
            <a:pPr marL="0" indent="0"/>
            <a:r>
              <a:rPr lang="en-US" sz="4267" dirty="0"/>
              <a:t>I'm going to see a victory</a:t>
            </a:r>
          </a:p>
          <a:p>
            <a:pPr marL="0" indent="0"/>
            <a:r>
              <a:rPr lang="en-US" sz="4267" dirty="0"/>
              <a:t>For the battle belongs to You, Lord</a:t>
            </a:r>
          </a:p>
          <a:p>
            <a:pPr marL="0" indent="0"/>
            <a:r>
              <a:rPr lang="en-US" sz="4267" dirty="0"/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17583752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111</TotalTime>
  <Words>243</Words>
  <Application>Microsoft Macintosh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Josefin Sans</vt:lpstr>
      <vt:lpstr>Open Sans</vt:lpstr>
      <vt:lpstr>Parcel</vt:lpstr>
      <vt:lpstr>See A Victory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A Victory</dc:title>
  <dc:creator>Annabel Lam</dc:creator>
  <cp:lastModifiedBy>Pang Ho Wu</cp:lastModifiedBy>
  <cp:revision>3</cp:revision>
  <dcterms:created xsi:type="dcterms:W3CDTF">2023-07-15T14:40:42Z</dcterms:created>
  <dcterms:modified xsi:type="dcterms:W3CDTF">2023-10-27T10:05:47Z</dcterms:modified>
</cp:coreProperties>
</file>