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6"/>
  </p:notesMasterIdLst>
  <p:sldIdLst>
    <p:sldId id="261" r:id="rId2"/>
    <p:sldId id="259" r:id="rId3"/>
    <p:sldId id="468" r:id="rId4"/>
    <p:sldId id="356" r:id="rId5"/>
    <p:sldId id="479" r:id="rId6"/>
    <p:sldId id="480" r:id="rId7"/>
    <p:sldId id="357" r:id="rId8"/>
    <p:sldId id="481" r:id="rId9"/>
    <p:sldId id="482" r:id="rId10"/>
    <p:sldId id="359" r:id="rId11"/>
    <p:sldId id="483" r:id="rId12"/>
    <p:sldId id="484" r:id="rId13"/>
    <p:sldId id="485" r:id="rId14"/>
    <p:sldId id="4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8" autoAdjust="0"/>
    <p:restoredTop sz="94593"/>
  </p:normalViewPr>
  <p:slideViewPr>
    <p:cSldViewPr snapToGrid="0">
      <p:cViewPr varScale="1">
        <p:scale>
          <a:sx n="123" d="100"/>
          <a:sy n="12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104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5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45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31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69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5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1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800"/>
              <a:t>Start a fire</a:t>
            </a: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D42CD69C-104B-9E28-F229-7FEB682AC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19" r="30306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You are the fire You are the flame</a:t>
            </a:r>
          </a:p>
          <a:p>
            <a:pPr marL="0" indent="0"/>
            <a:r>
              <a:rPr lang="en-US" sz="4267" dirty="0"/>
              <a:t>You are the light on the darkest day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We have the hope we bear Your name</a:t>
            </a:r>
          </a:p>
          <a:p>
            <a:pPr marL="0" indent="0"/>
            <a:r>
              <a:rPr lang="en-US" sz="4267" dirty="0"/>
              <a:t>We carry the news that You have come to save</a:t>
            </a:r>
          </a:p>
          <a:p>
            <a:pPr marL="0" indent="0"/>
            <a:r>
              <a:rPr lang="en-US" sz="4267" dirty="0"/>
              <a:t>Only You can save</a:t>
            </a:r>
          </a:p>
        </p:txBody>
      </p:sp>
    </p:spTree>
    <p:extLst>
      <p:ext uri="{BB962C8B-B14F-4D97-AF65-F5344CB8AC3E}">
        <p14:creationId xmlns:p14="http://schemas.microsoft.com/office/powerpoint/2010/main" val="219224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Start a fire in my soul</a:t>
            </a:r>
          </a:p>
          <a:p>
            <a:pPr marL="0" indent="0"/>
            <a:r>
              <a:rPr lang="en-US" sz="4267" dirty="0"/>
              <a:t>Fan the flame and make it grow</a:t>
            </a:r>
          </a:p>
          <a:p>
            <a:pPr marL="0" indent="0"/>
            <a:r>
              <a:rPr lang="en-US" sz="4267" dirty="0"/>
              <a:t>So there’s no doubt or denying</a:t>
            </a:r>
          </a:p>
        </p:txBody>
      </p:sp>
    </p:spTree>
    <p:extLst>
      <p:ext uri="{BB962C8B-B14F-4D97-AF65-F5344CB8AC3E}">
        <p14:creationId xmlns:p14="http://schemas.microsoft.com/office/powerpoint/2010/main" val="70736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Let it burn so brightly</a:t>
            </a:r>
          </a:p>
          <a:p>
            <a:pPr marL="0" indent="0"/>
            <a:r>
              <a:rPr lang="en-US" sz="4267" dirty="0"/>
              <a:t>That everyone around can see</a:t>
            </a:r>
          </a:p>
          <a:p>
            <a:pPr marL="0" indent="0"/>
            <a:r>
              <a:rPr lang="en-US" sz="4267" dirty="0"/>
              <a:t>That it’s You, that it’s You that we need</a:t>
            </a:r>
          </a:p>
          <a:p>
            <a:pPr marL="0" indent="0"/>
            <a:r>
              <a:rPr lang="en-US" sz="4267" dirty="0"/>
              <a:t>Start a fire in me</a:t>
            </a:r>
          </a:p>
        </p:txBody>
      </p:sp>
    </p:spTree>
    <p:extLst>
      <p:ext uri="{BB962C8B-B14F-4D97-AF65-F5344CB8AC3E}">
        <p14:creationId xmlns:p14="http://schemas.microsoft.com/office/powerpoint/2010/main" val="316029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You are the fire You are the flame</a:t>
            </a:r>
          </a:p>
          <a:p>
            <a:pPr marL="0" indent="0"/>
            <a:r>
              <a:rPr lang="en-US" sz="4267" dirty="0"/>
              <a:t>You are the light on the darkest day</a:t>
            </a:r>
          </a:p>
        </p:txBody>
      </p:sp>
    </p:spTree>
    <p:extLst>
      <p:ext uri="{BB962C8B-B14F-4D97-AF65-F5344CB8AC3E}">
        <p14:creationId xmlns:p14="http://schemas.microsoft.com/office/powerpoint/2010/main" val="102194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</a:t>
            </a:r>
          </a:p>
          <a:p>
            <a:pPr marL="0" indent="0"/>
            <a:r>
              <a:rPr lang="en-US" sz="4267" dirty="0"/>
              <a:t>This world can be cold and bitter</a:t>
            </a:r>
          </a:p>
          <a:p>
            <a:pPr marL="0" indent="0"/>
            <a:r>
              <a:rPr lang="en-US" sz="4267" dirty="0"/>
              <a:t>Feels like we're in the dead of winter</a:t>
            </a:r>
          </a:p>
          <a:p>
            <a:pPr marL="0" indent="0"/>
            <a:r>
              <a:rPr lang="en-US" sz="4267" dirty="0"/>
              <a:t>Waiting on something better</a:t>
            </a:r>
          </a:p>
          <a:p>
            <a:pPr marL="0" indent="0"/>
            <a:r>
              <a:rPr lang="en-US" sz="4267" dirty="0"/>
              <a:t>But am I really </a:t>
            </a:r>
            <a:r>
              <a:rPr lang="en-US" sz="4267" dirty="0" err="1"/>
              <a:t>gonna</a:t>
            </a:r>
            <a:r>
              <a:rPr lang="en-US" sz="4267" dirty="0"/>
              <a:t> hide forever?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2" y="109878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Over and over again</a:t>
            </a:r>
          </a:p>
          <a:p>
            <a:pPr marL="0" indent="0"/>
            <a:r>
              <a:rPr lang="en-US" sz="4267" dirty="0"/>
              <a:t>I hear Your voice in my head</a:t>
            </a:r>
          </a:p>
          <a:p>
            <a:pPr marL="0" indent="0"/>
            <a:r>
              <a:rPr lang="en-US" sz="4267" dirty="0"/>
              <a:t>Let Your light shine, </a:t>
            </a:r>
          </a:p>
          <a:p>
            <a:pPr marL="0" indent="0"/>
            <a:r>
              <a:rPr lang="en-US" sz="4267" dirty="0"/>
              <a:t>let Your light shine </a:t>
            </a:r>
          </a:p>
          <a:p>
            <a:pPr marL="0" indent="0"/>
            <a:r>
              <a:rPr lang="en-US" sz="4267" dirty="0"/>
              <a:t>for all to see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Start a fire in my soul</a:t>
            </a:r>
          </a:p>
          <a:p>
            <a:pPr marL="0" indent="0"/>
            <a:r>
              <a:rPr lang="en-US" sz="4267" dirty="0"/>
              <a:t>Fan the flame and make it grow</a:t>
            </a:r>
          </a:p>
          <a:p>
            <a:pPr marL="0" indent="0"/>
            <a:r>
              <a:rPr lang="en-US" sz="4267" dirty="0"/>
              <a:t>So there’s no doubt or denying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Let it burn so brightly</a:t>
            </a:r>
          </a:p>
          <a:p>
            <a:pPr marL="0" indent="0"/>
            <a:r>
              <a:rPr lang="en-US" sz="4267" dirty="0"/>
              <a:t>That everyone around can see</a:t>
            </a:r>
          </a:p>
          <a:p>
            <a:pPr marL="0" indent="0"/>
            <a:r>
              <a:rPr lang="en-US" sz="4267" dirty="0"/>
              <a:t>That it’s You, that it’s You that we need</a:t>
            </a:r>
          </a:p>
          <a:p>
            <a:pPr marL="0" indent="0"/>
            <a:r>
              <a:rPr lang="en-US" sz="4267" dirty="0"/>
              <a:t>Start a fire in me</a:t>
            </a:r>
          </a:p>
        </p:txBody>
      </p:sp>
    </p:spTree>
    <p:extLst>
      <p:ext uri="{BB962C8B-B14F-4D97-AF65-F5344CB8AC3E}">
        <p14:creationId xmlns:p14="http://schemas.microsoft.com/office/powerpoint/2010/main" val="31028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2" y="99487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You only need a spark to start a whole blaze</a:t>
            </a:r>
          </a:p>
          <a:p>
            <a:pPr marL="0" indent="0"/>
            <a:r>
              <a:rPr lang="en-US" sz="4267" dirty="0"/>
              <a:t>It only takes a little faith</a:t>
            </a:r>
          </a:p>
          <a:p>
            <a:pPr marL="0" indent="0"/>
            <a:r>
              <a:rPr lang="en-US" sz="4267" dirty="0"/>
              <a:t>Let it start right here in this city</a:t>
            </a:r>
          </a:p>
          <a:p>
            <a:pPr marL="0" indent="0"/>
            <a:r>
              <a:rPr lang="en-US" sz="4267" dirty="0"/>
              <a:t>So these old walls will never be the same</a:t>
            </a:r>
          </a:p>
        </p:txBody>
      </p:sp>
    </p:spTree>
    <p:extLst>
      <p:ext uri="{BB962C8B-B14F-4D97-AF65-F5344CB8AC3E}">
        <p14:creationId xmlns:p14="http://schemas.microsoft.com/office/powerpoint/2010/main" val="177231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2" y="10987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Over and over again</a:t>
            </a:r>
          </a:p>
          <a:p>
            <a:pPr marL="0" indent="0"/>
            <a:r>
              <a:rPr lang="en-US" sz="4267" dirty="0"/>
              <a:t>I hear Your voice in my head</a:t>
            </a:r>
          </a:p>
          <a:p>
            <a:pPr marL="0" indent="0"/>
            <a:r>
              <a:rPr lang="en-US" sz="4267" dirty="0"/>
              <a:t>They need to know</a:t>
            </a:r>
          </a:p>
          <a:p>
            <a:pPr marL="0" indent="0"/>
            <a:r>
              <a:rPr lang="en-US" sz="4267" dirty="0"/>
              <a:t>I need to go</a:t>
            </a:r>
          </a:p>
          <a:p>
            <a:pPr marL="0" indent="0"/>
            <a:r>
              <a:rPr lang="en-US" sz="4267" dirty="0"/>
              <a:t>Spirit won't You fall on my heart now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Start a fire in my soul</a:t>
            </a:r>
          </a:p>
          <a:p>
            <a:pPr marL="0" indent="0"/>
            <a:r>
              <a:rPr lang="en-US" sz="4267" dirty="0"/>
              <a:t>Fan the flame and make it grow</a:t>
            </a:r>
          </a:p>
          <a:p>
            <a:pPr marL="0" indent="0"/>
            <a:r>
              <a:rPr lang="en-US" sz="4267" dirty="0"/>
              <a:t>So there’s no doubt or denying</a:t>
            </a:r>
          </a:p>
        </p:txBody>
      </p:sp>
    </p:spTree>
    <p:extLst>
      <p:ext uri="{BB962C8B-B14F-4D97-AF65-F5344CB8AC3E}">
        <p14:creationId xmlns:p14="http://schemas.microsoft.com/office/powerpoint/2010/main" val="263913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Let it burn so brightly</a:t>
            </a:r>
          </a:p>
          <a:p>
            <a:pPr marL="0" indent="0"/>
            <a:r>
              <a:rPr lang="en-US" sz="4267" dirty="0"/>
              <a:t>That everyone around can see</a:t>
            </a:r>
          </a:p>
          <a:p>
            <a:pPr marL="0" indent="0"/>
            <a:r>
              <a:rPr lang="en-US" sz="4267" dirty="0"/>
              <a:t>That it’s You, that it’s You that we need</a:t>
            </a:r>
          </a:p>
          <a:p>
            <a:pPr marL="0" indent="0"/>
            <a:r>
              <a:rPr lang="en-US" sz="4267" dirty="0"/>
              <a:t>Start a fire in me</a:t>
            </a:r>
          </a:p>
        </p:txBody>
      </p:sp>
    </p:spTree>
    <p:extLst>
      <p:ext uri="{BB962C8B-B14F-4D97-AF65-F5344CB8AC3E}">
        <p14:creationId xmlns:p14="http://schemas.microsoft.com/office/powerpoint/2010/main" val="19202373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1354</TotalTime>
  <Words>317</Words>
  <Application>Microsoft Macintosh PowerPoint</Application>
  <PresentationFormat>Widescreen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Josefin Sans</vt:lpstr>
      <vt:lpstr>Open Sans</vt:lpstr>
      <vt:lpstr>Parcel</vt:lpstr>
      <vt:lpstr>Start a 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Pang Ho Wu</cp:lastModifiedBy>
  <cp:revision>23</cp:revision>
  <dcterms:created xsi:type="dcterms:W3CDTF">2023-06-17T14:19:15Z</dcterms:created>
  <dcterms:modified xsi:type="dcterms:W3CDTF">2023-10-27T10:20:10Z</dcterms:modified>
</cp:coreProperties>
</file>