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4"/>
  </p:notesMasterIdLst>
  <p:sldIdLst>
    <p:sldId id="274" r:id="rId2"/>
    <p:sldId id="273" r:id="rId3"/>
    <p:sldId id="515" r:id="rId4"/>
    <p:sldId id="362" r:id="rId5"/>
    <p:sldId id="516" r:id="rId6"/>
    <p:sldId id="492" r:id="rId7"/>
    <p:sldId id="493" r:id="rId8"/>
    <p:sldId id="517" r:id="rId9"/>
    <p:sldId id="518" r:id="rId10"/>
    <p:sldId id="519" r:id="rId11"/>
    <p:sldId id="520" r:id="rId12"/>
    <p:sldId id="52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7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A13C-C267-49E9-BB2E-5E2C9C4D91B0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C2524-3D7B-4CC1-86CB-FD9D0A15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63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694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8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41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385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53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4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55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999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97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86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01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189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78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416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08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188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21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452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939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6196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1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362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137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7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6" name="Picture 1275">
            <a:extLst>
              <a:ext uri="{FF2B5EF4-FFF2-40B4-BE49-F238E27FC236}">
                <a16:creationId xmlns:a16="http://schemas.microsoft.com/office/drawing/2014/main" id="{71D624A1-C6F6-4E5B-B61A-4F6AA4E89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63" b="18262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1600200" y="3753529"/>
            <a:ext cx="8991600" cy="1645759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800"/>
              <a:t>This is Amazing Grace</a:t>
            </a:r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2695194" y="5704731"/>
            <a:ext cx="6801612" cy="51318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This is Amazing Grace Jeremy Riddle, Josh Farro, Phil Wickham © 2012 Phil Wickham Music (Admin. by BMG Rights Management [c/o Music Services, Inc.]) CCLI Licence No. 5485849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6347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Worthy is the Lamb who was slain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Worthy is the King who conquered the grave (x3)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Worthy, worthy, worthy</a:t>
            </a:r>
          </a:p>
        </p:txBody>
      </p:sp>
    </p:spTree>
    <p:extLst>
      <p:ext uri="{BB962C8B-B14F-4D97-AF65-F5344CB8AC3E}">
        <p14:creationId xmlns:p14="http://schemas.microsoft.com/office/powerpoint/2010/main" val="238696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530811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This is amazing grace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This is unfailing love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That You would take my place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That You would bear my cross</a:t>
            </a:r>
          </a:p>
        </p:txBody>
      </p:sp>
    </p:spTree>
    <p:extLst>
      <p:ext uri="{BB962C8B-B14F-4D97-AF65-F5344CB8AC3E}">
        <p14:creationId xmlns:p14="http://schemas.microsoft.com/office/powerpoint/2010/main" val="333690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6347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You laid down Your life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That I would be set free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Oh,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Jesus, I sing for All that You've done for me</a:t>
            </a:r>
          </a:p>
        </p:txBody>
      </p:sp>
    </p:spTree>
    <p:extLst>
      <p:ext uri="{BB962C8B-B14F-4D97-AF65-F5344CB8AC3E}">
        <p14:creationId xmlns:p14="http://schemas.microsoft.com/office/powerpoint/2010/main" val="60079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29" y="0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8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Who breaks the power of sin and darkness? Whose love is mighty and so much stronger? The King of glory, the King above all kings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29" y="-308302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8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Who shakes the whole earth with holy thunder? And leaves us breathless in awe and wonder?</a:t>
            </a:r>
          </a:p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The King of glory, the King above all kings</a:t>
            </a:r>
          </a:p>
        </p:txBody>
      </p:sp>
    </p:spTree>
    <p:extLst>
      <p:ext uri="{BB962C8B-B14F-4D97-AF65-F5344CB8AC3E}">
        <p14:creationId xmlns:p14="http://schemas.microsoft.com/office/powerpoint/2010/main" val="44394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530811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This is amazing grace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This is unfailing love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That You would take my place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That You would bear my cross</a:t>
            </a:r>
          </a:p>
        </p:txBody>
      </p:sp>
    </p:spTree>
    <p:extLst>
      <p:ext uri="{BB962C8B-B14F-4D97-AF65-F5344CB8AC3E}">
        <p14:creationId xmlns:p14="http://schemas.microsoft.com/office/powerpoint/2010/main" val="296879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6347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You laid down Your life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That I would be set free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Oh,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Jesus, I sing for All that You've done for me</a:t>
            </a:r>
          </a:p>
        </p:txBody>
      </p:sp>
    </p:spTree>
    <p:extLst>
      <p:ext uri="{BB962C8B-B14F-4D97-AF65-F5344CB8AC3E}">
        <p14:creationId xmlns:p14="http://schemas.microsoft.com/office/powerpoint/2010/main" val="316342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Who brings our chaos back into order?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Who makes the orphans a son and daughter? The King of glory, the King of glory</a:t>
            </a:r>
          </a:p>
        </p:txBody>
      </p:sp>
    </p:spTree>
    <p:extLst>
      <p:ext uri="{BB962C8B-B14F-4D97-AF65-F5344CB8AC3E}">
        <p14:creationId xmlns:p14="http://schemas.microsoft.com/office/powerpoint/2010/main" val="129039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478856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Who rules the nations with truth and justice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Shines like the sun in all of its brilliance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The King of glory, the King above all kings</a:t>
            </a:r>
          </a:p>
        </p:txBody>
      </p:sp>
    </p:spTree>
    <p:extLst>
      <p:ext uri="{BB962C8B-B14F-4D97-AF65-F5344CB8AC3E}">
        <p14:creationId xmlns:p14="http://schemas.microsoft.com/office/powerpoint/2010/main" val="257245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530811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This is amazing grace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This is unfailing love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That You would take my place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That You would bear my cross</a:t>
            </a:r>
          </a:p>
        </p:txBody>
      </p:sp>
    </p:spTree>
    <p:extLst>
      <p:ext uri="{BB962C8B-B14F-4D97-AF65-F5344CB8AC3E}">
        <p14:creationId xmlns:p14="http://schemas.microsoft.com/office/powerpoint/2010/main" val="109327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6347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You laid down Your life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That I would be set free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Oh,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Jesus, I sing for All that You've done for me</a:t>
            </a:r>
          </a:p>
        </p:txBody>
      </p:sp>
    </p:spTree>
    <p:extLst>
      <p:ext uri="{BB962C8B-B14F-4D97-AF65-F5344CB8AC3E}">
        <p14:creationId xmlns:p14="http://schemas.microsoft.com/office/powerpoint/2010/main" val="416786085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153</TotalTime>
  <Words>321</Words>
  <Application>Microsoft Macintosh PowerPoint</Application>
  <PresentationFormat>Widescreen</PresentationFormat>
  <Paragraphs>49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Open Sans</vt:lpstr>
      <vt:lpstr>Parcel</vt:lpstr>
      <vt:lpstr>This is Amazing Grace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 Not I But Through Christ In Me</dc:title>
  <dc:creator>Annabel Lam</dc:creator>
  <cp:lastModifiedBy>Pang Ho Wu</cp:lastModifiedBy>
  <cp:revision>6</cp:revision>
  <cp:lastPrinted>2023-08-12T12:33:20Z</cp:lastPrinted>
  <dcterms:created xsi:type="dcterms:W3CDTF">2023-07-15T14:32:25Z</dcterms:created>
  <dcterms:modified xsi:type="dcterms:W3CDTF">2023-10-27T10:04:38Z</dcterms:modified>
</cp:coreProperties>
</file>