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sldIdLst>
    <p:sldId id="262" r:id="rId2"/>
    <p:sldId id="258" r:id="rId3"/>
    <p:sldId id="413" r:id="rId4"/>
    <p:sldId id="382" r:id="rId5"/>
    <p:sldId id="349" r:id="rId6"/>
    <p:sldId id="495" r:id="rId7"/>
    <p:sldId id="496" r:id="rId8"/>
    <p:sldId id="473" r:id="rId9"/>
    <p:sldId id="497" r:id="rId10"/>
    <p:sldId id="498" r:id="rId11"/>
    <p:sldId id="499" r:id="rId12"/>
    <p:sldId id="500" r:id="rId13"/>
    <p:sldId id="501" r:id="rId14"/>
    <p:sldId id="502" r:id="rId15"/>
    <p:sldId id="5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04097-4718-4C32-A369-C06B8A691C08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C5950-3DC7-499A-8602-730996DDB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27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30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90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810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98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639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90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2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6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86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65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04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94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1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813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290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6180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19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7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362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215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518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2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339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54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1097" descr="A harmonica on a music sheet">
            <a:extLst>
              <a:ext uri="{FF2B5EF4-FFF2-40B4-BE49-F238E27FC236}">
                <a16:creationId xmlns:a16="http://schemas.microsoft.com/office/drawing/2014/main" id="{F308A162-FC63-B496-89DD-A69CEFB58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3" b="33607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800"/>
              <a:t>Way Maker</a:t>
            </a:r>
          </a:p>
        </p:txBody>
      </p:sp>
      <p:sp>
        <p:nvSpPr>
          <p:cNvPr id="7" name="Google Shape;1035;p74">
            <a:extLst>
              <a:ext uri="{FF2B5EF4-FFF2-40B4-BE49-F238E27FC236}">
                <a16:creationId xmlns:a16="http://schemas.microsoft.com/office/drawing/2014/main" id="{7193106A-9EAB-DCF4-288F-FEB3E32FD5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96800" y="4653789"/>
            <a:ext cx="5398400" cy="14958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US" sz="600" dirty="0"/>
              <a:t>Dale </a:t>
            </a:r>
            <a:r>
              <a:rPr lang="en-US" sz="600" dirty="0" err="1"/>
              <a:t>Grotenhuis</a:t>
            </a:r>
            <a:endParaRPr lang="en-US" sz="600" dirty="0"/>
          </a:p>
          <a:p>
            <a:pPr marL="0" indent="0">
              <a:spcAft>
                <a:spcPts val="600"/>
              </a:spcAft>
            </a:pPr>
            <a:r>
              <a:rPr lang="en-US" sz="600" dirty="0"/>
              <a:t>© 1985 Curtis Music Press (Admin. by Neil A. </a:t>
            </a:r>
            <a:r>
              <a:rPr lang="en-US" sz="600" dirty="0" err="1"/>
              <a:t>Kjos</a:t>
            </a:r>
            <a:r>
              <a:rPr lang="en-US" sz="600" dirty="0"/>
              <a:t> Music Company)</a:t>
            </a:r>
          </a:p>
          <a:p>
            <a:pPr marL="0" indent="0">
              <a:spcAft>
                <a:spcPts val="600"/>
              </a:spcAft>
            </a:pPr>
            <a:r>
              <a:rPr lang="en-US" sz="600" dirty="0"/>
              <a:t>CCLI </a:t>
            </a:r>
            <a:r>
              <a:rPr lang="en-US" sz="600" dirty="0" err="1"/>
              <a:t>Licence</a:t>
            </a:r>
            <a:r>
              <a:rPr lang="en-US" sz="600" dirty="0"/>
              <a:t>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Bridge</a:t>
            </a:r>
          </a:p>
          <a:p>
            <a:r>
              <a:rPr lang="en-US" sz="4267" dirty="0"/>
              <a:t>Even when I don't see it, You're working</a:t>
            </a:r>
          </a:p>
          <a:p>
            <a:r>
              <a:rPr lang="en-US" sz="4267" dirty="0"/>
              <a:t>Even when I don't feel it, You're working</a:t>
            </a:r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90242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Bridge</a:t>
            </a:r>
          </a:p>
          <a:p>
            <a:r>
              <a:rPr lang="en-US" sz="4267" dirty="0"/>
              <a:t>You never stop, You never stop working</a:t>
            </a:r>
          </a:p>
          <a:p>
            <a:r>
              <a:rPr lang="en-US" sz="4267" dirty="0"/>
              <a:t>You never stop, You never stop working</a:t>
            </a:r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37071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Bridge</a:t>
            </a:r>
          </a:p>
          <a:p>
            <a:r>
              <a:rPr lang="en-US" sz="4267" dirty="0"/>
              <a:t>Even when I don't see it, You're working</a:t>
            </a:r>
          </a:p>
          <a:p>
            <a:r>
              <a:rPr lang="en-US" sz="4267" dirty="0"/>
              <a:t>Even when I don't feel it, You're working</a:t>
            </a:r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36480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Bridge</a:t>
            </a:r>
          </a:p>
          <a:p>
            <a:r>
              <a:rPr lang="en-US" sz="4267" dirty="0"/>
              <a:t>You never stop, You never stop working</a:t>
            </a:r>
          </a:p>
          <a:p>
            <a:r>
              <a:rPr lang="en-US" sz="4267" dirty="0"/>
              <a:t>You never stop, You never stop working</a:t>
            </a:r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116564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You are</a:t>
            </a:r>
          </a:p>
          <a:p>
            <a:r>
              <a:rPr lang="en-US" sz="4267" dirty="0"/>
              <a:t>Way maker, miracle worker, promise keeper</a:t>
            </a:r>
          </a:p>
          <a:p>
            <a:r>
              <a:rPr lang="en-US" sz="4267" dirty="0"/>
              <a:t>Light in the darkness</a:t>
            </a:r>
          </a:p>
          <a:p>
            <a:r>
              <a:rPr lang="en-US" sz="4267" dirty="0"/>
              <a:t>My God, that is who You are</a:t>
            </a:r>
          </a:p>
          <a:p>
            <a:r>
              <a:rPr lang="en-US" sz="4267" dirty="0"/>
              <a:t>(x2)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370767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Tag</a:t>
            </a:r>
          </a:p>
          <a:p>
            <a:r>
              <a:rPr lang="en-US" sz="4267" dirty="0"/>
              <a:t>That is who You are</a:t>
            </a:r>
          </a:p>
          <a:p>
            <a:r>
              <a:rPr lang="en-US" sz="4267" dirty="0"/>
              <a:t>That is who You are</a:t>
            </a:r>
          </a:p>
          <a:p>
            <a:r>
              <a:rPr lang="en-US" sz="4267" dirty="0"/>
              <a:t>That is who You are</a:t>
            </a:r>
          </a:p>
          <a:p>
            <a:r>
              <a:rPr lang="en-US" sz="4267" dirty="0"/>
              <a:t>That is who You are</a:t>
            </a:r>
          </a:p>
          <a:p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384876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17" y="0"/>
            <a:ext cx="10868967" cy="6384053"/>
          </a:xfrm>
        </p:spPr>
        <p:txBody>
          <a:bodyPr/>
          <a:lstStyle/>
          <a:p>
            <a:r>
              <a:rPr lang="en-US" sz="4267" dirty="0"/>
              <a:t>Verse 1</a:t>
            </a:r>
          </a:p>
          <a:p>
            <a:r>
              <a:rPr lang="en-US" sz="4267" dirty="0"/>
              <a:t>You are here, moving in our midst</a:t>
            </a:r>
          </a:p>
          <a:p>
            <a:r>
              <a:rPr lang="en-US" sz="4267" dirty="0"/>
              <a:t>I worship You</a:t>
            </a:r>
          </a:p>
          <a:p>
            <a:r>
              <a:rPr lang="en-US" sz="4267" dirty="0"/>
              <a:t>I worship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2 </a:t>
            </a:r>
          </a:p>
          <a:p>
            <a:r>
              <a:rPr lang="en-US" sz="4267" dirty="0"/>
              <a:t>You are here, working in this place</a:t>
            </a:r>
          </a:p>
          <a:p>
            <a:r>
              <a:rPr lang="en-US" sz="4267" dirty="0"/>
              <a:t>I worship You</a:t>
            </a:r>
          </a:p>
          <a:p>
            <a:r>
              <a:rPr lang="en-US" sz="4267" dirty="0"/>
              <a:t>I worship You</a:t>
            </a:r>
          </a:p>
        </p:txBody>
      </p:sp>
    </p:spTree>
    <p:extLst>
      <p:ext uri="{BB962C8B-B14F-4D97-AF65-F5344CB8AC3E}">
        <p14:creationId xmlns:p14="http://schemas.microsoft.com/office/powerpoint/2010/main" val="1526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You are</a:t>
            </a:r>
          </a:p>
          <a:p>
            <a:r>
              <a:rPr lang="en-US" sz="4267" dirty="0"/>
              <a:t>Way maker, miracle worker, promise keeper</a:t>
            </a:r>
          </a:p>
          <a:p>
            <a:r>
              <a:rPr lang="en-US" sz="4267" dirty="0"/>
              <a:t>Light in the darkness</a:t>
            </a:r>
          </a:p>
          <a:p>
            <a:r>
              <a:rPr lang="en-US" sz="4267" dirty="0"/>
              <a:t>My God, that is who You are</a:t>
            </a:r>
          </a:p>
          <a:p>
            <a:r>
              <a:rPr lang="en-US" sz="4267" dirty="0"/>
              <a:t>(x2)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5529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3 </a:t>
            </a:r>
          </a:p>
          <a:p>
            <a:r>
              <a:rPr lang="en-US" sz="4267" dirty="0"/>
              <a:t>You are here, touching every heart</a:t>
            </a:r>
          </a:p>
          <a:p>
            <a:r>
              <a:rPr lang="en-US" sz="4267" dirty="0"/>
              <a:t>I worship You</a:t>
            </a:r>
          </a:p>
          <a:p>
            <a:r>
              <a:rPr lang="en-US" sz="4267" dirty="0"/>
              <a:t>I worship You</a:t>
            </a:r>
          </a:p>
        </p:txBody>
      </p:sp>
    </p:spTree>
    <p:extLst>
      <p:ext uri="{BB962C8B-B14F-4D97-AF65-F5344CB8AC3E}">
        <p14:creationId xmlns:p14="http://schemas.microsoft.com/office/powerpoint/2010/main" val="34574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4 </a:t>
            </a:r>
          </a:p>
          <a:p>
            <a:r>
              <a:rPr lang="en-US" sz="4267" dirty="0"/>
              <a:t>You are here, healing every heart</a:t>
            </a:r>
          </a:p>
          <a:p>
            <a:r>
              <a:rPr lang="en-US" sz="4267" dirty="0"/>
              <a:t>I worship You</a:t>
            </a:r>
          </a:p>
          <a:p>
            <a:r>
              <a:rPr lang="en-US" sz="4267" dirty="0"/>
              <a:t>I worship You</a:t>
            </a:r>
          </a:p>
        </p:txBody>
      </p:sp>
    </p:spTree>
    <p:extLst>
      <p:ext uri="{BB962C8B-B14F-4D97-AF65-F5344CB8AC3E}">
        <p14:creationId xmlns:p14="http://schemas.microsoft.com/office/powerpoint/2010/main" val="415783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You are</a:t>
            </a:r>
          </a:p>
          <a:p>
            <a:r>
              <a:rPr lang="en-US" sz="4267" dirty="0"/>
              <a:t>Way maker, miracle worker, promise keeper</a:t>
            </a:r>
          </a:p>
          <a:p>
            <a:r>
              <a:rPr lang="en-US" sz="4267" dirty="0"/>
              <a:t>Light in the darkness</a:t>
            </a:r>
          </a:p>
          <a:p>
            <a:r>
              <a:rPr lang="en-US" sz="4267" dirty="0"/>
              <a:t>My God, that is who You are</a:t>
            </a:r>
          </a:p>
          <a:p>
            <a:r>
              <a:rPr lang="en-US" sz="4267" dirty="0"/>
              <a:t>(x2)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313914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Bridge</a:t>
            </a:r>
          </a:p>
          <a:p>
            <a:r>
              <a:rPr lang="en-US" sz="4267" dirty="0"/>
              <a:t>Even when I don't see it, You're working</a:t>
            </a:r>
          </a:p>
          <a:p>
            <a:r>
              <a:rPr lang="en-US" sz="4267" dirty="0"/>
              <a:t>Even when I don't feel it, You're working</a:t>
            </a:r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94087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Bridge</a:t>
            </a:r>
          </a:p>
          <a:p>
            <a:r>
              <a:rPr lang="en-US" sz="4267" dirty="0"/>
              <a:t>You never stop, You never stop working</a:t>
            </a:r>
          </a:p>
          <a:p>
            <a:r>
              <a:rPr lang="en-US" sz="4267" dirty="0"/>
              <a:t>You never stop, You never stop working</a:t>
            </a:r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42643677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</TotalTime>
  <Words>294</Words>
  <Application>Microsoft Macintosh PowerPoint</Application>
  <PresentationFormat>Widescreen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Josefin Sans</vt:lpstr>
      <vt:lpstr>Open Sans</vt:lpstr>
      <vt:lpstr>Parcel</vt:lpstr>
      <vt:lpstr>Way 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Maker</dc:title>
  <dc:creator>Annabel Lam</dc:creator>
  <cp:lastModifiedBy>Pang Ho Wu</cp:lastModifiedBy>
  <cp:revision>2</cp:revision>
  <dcterms:created xsi:type="dcterms:W3CDTF">2023-07-08T12:28:55Z</dcterms:created>
  <dcterms:modified xsi:type="dcterms:W3CDTF">2023-10-27T08:16:39Z</dcterms:modified>
</cp:coreProperties>
</file>