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2"/>
  </p:notesMasterIdLst>
  <p:sldIdLst>
    <p:sldId id="274" r:id="rId2"/>
    <p:sldId id="273" r:id="rId3"/>
    <p:sldId id="362" r:id="rId4"/>
    <p:sldId id="492" r:id="rId5"/>
    <p:sldId id="493" r:id="rId6"/>
    <p:sldId id="515" r:id="rId7"/>
    <p:sldId id="512" r:id="rId8"/>
    <p:sldId id="516" r:id="rId9"/>
    <p:sldId id="517" r:id="rId10"/>
    <p:sldId id="51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3A13C-C267-49E9-BB2E-5E2C9C4D91B0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C2524-3D7B-4CC1-86CB-FD9D0A15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63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156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853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455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99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854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76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914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54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08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237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324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3997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487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6922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84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4380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359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183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9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398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0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0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Rectangle 1281">
            <a:extLst>
              <a:ext uri="{FF2B5EF4-FFF2-40B4-BE49-F238E27FC236}">
                <a16:creationId xmlns:a16="http://schemas.microsoft.com/office/drawing/2014/main" id="{77F460BB-FB87-45F2-BD48-0F23BCD24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3" name="Picture 1282" descr="A close-up of a mosaic&#10;&#10;Description automatically generated">
            <a:extLst>
              <a:ext uri="{FF2B5EF4-FFF2-40B4-BE49-F238E27FC236}">
                <a16:creationId xmlns:a16="http://schemas.microsoft.com/office/drawing/2014/main" id="{D08089A4-5585-28C6-786B-A68D3869B2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18" r="-1" b="-1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  <p:sp>
        <p:nvSpPr>
          <p:cNvPr id="1271" name="Google Shape;1271;p92"/>
          <p:cNvSpPr txBox="1">
            <a:spLocks noGrp="1"/>
          </p:cNvSpPr>
          <p:nvPr>
            <p:ph type="title"/>
          </p:nvPr>
        </p:nvSpPr>
        <p:spPr>
          <a:xfrm>
            <a:off x="5458968" y="2834640"/>
            <a:ext cx="5928360" cy="11887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Who you say I am</a:t>
            </a:r>
          </a:p>
        </p:txBody>
      </p:sp>
      <p:sp>
        <p:nvSpPr>
          <p:cNvPr id="1272" name="Google Shape;1272;p92"/>
          <p:cNvSpPr txBox="1">
            <a:spLocks noGrp="1"/>
          </p:cNvSpPr>
          <p:nvPr>
            <p:ph type="subTitle" idx="1"/>
          </p:nvPr>
        </p:nvSpPr>
        <p:spPr>
          <a:xfrm>
            <a:off x="640081" y="973600"/>
            <a:ext cx="3374136" cy="4924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600" dirty="0" err="1">
                <a:solidFill>
                  <a:srgbClr val="FFFFFF"/>
                </a:solidFill>
              </a:rPr>
              <a:t>CCLI:"Ben</a:t>
            </a:r>
            <a:r>
              <a:rPr lang="en-US" sz="600" dirty="0">
                <a:solidFill>
                  <a:srgbClr val="FFFFFF"/>
                </a:solidFill>
              </a:rPr>
              <a:t> Fielding, Reuben Morgan</a:t>
            </a:r>
          </a:p>
          <a:p>
            <a:pPr marL="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600" dirty="0">
                <a:solidFill>
                  <a:srgbClr val="FFFFFF"/>
                </a:solidFill>
              </a:rPr>
              <a:t>© 2017 Hillsong Music Publishing Australia</a:t>
            </a:r>
          </a:p>
          <a:p>
            <a:pPr marL="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600" dirty="0">
                <a:solidFill>
                  <a:srgbClr val="FFFFFF"/>
                </a:solidFill>
              </a:rPr>
              <a:t>CCLI </a:t>
            </a:r>
            <a:r>
              <a:rPr lang="en-US" sz="600" dirty="0" err="1">
                <a:solidFill>
                  <a:srgbClr val="FFFFFF"/>
                </a:solidFill>
              </a:rPr>
              <a:t>Licence</a:t>
            </a:r>
            <a:r>
              <a:rPr lang="en-US" sz="600" dirty="0">
                <a:solidFill>
                  <a:srgbClr val="FFFFFF"/>
                </a:solidFill>
              </a:rPr>
              <a:t> No. 5485849</a:t>
            </a:r>
          </a:p>
          <a:p>
            <a:pPr marL="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600" dirty="0">
                <a:solidFill>
                  <a:srgbClr val="FFFFFF"/>
                </a:solidFill>
              </a:rPr>
              <a:t>"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613938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In my Father's house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There's a place for me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I'm a child of God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Yes I am</a:t>
            </a:r>
          </a:p>
        </p:txBody>
      </p:sp>
    </p:spTree>
    <p:extLst>
      <p:ext uri="{BB962C8B-B14F-4D97-AF65-F5344CB8AC3E}">
        <p14:creationId xmlns:p14="http://schemas.microsoft.com/office/powerpoint/2010/main" val="227400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100484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Who am I that the highest King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Would welcome me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was lost but He brought me in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Oh His love for me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Oh His love for me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10919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Who the Son sets free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Oh is free indeed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I'm a child of God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Yes I am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6879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29" y="228219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Free at last, He has ransomed me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His grace runs deep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While I was a slave to sin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Jesus died for me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Yes He died for me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9039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10919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Who the Son sets free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Oh is free indeed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I'm a child of God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Yes I am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7245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613938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In my Father's house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There's a place for me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I'm a child of God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Yes I am</a:t>
            </a:r>
          </a:p>
        </p:txBody>
      </p:sp>
    </p:spTree>
    <p:extLst>
      <p:ext uri="{BB962C8B-B14F-4D97-AF65-F5344CB8AC3E}">
        <p14:creationId xmlns:p14="http://schemas.microsoft.com/office/powerpoint/2010/main" val="114666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395236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  <a:b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am chosen, not forsaken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am who You say I am</a:t>
            </a:r>
            <a:b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You are for me, not against me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am who You say I am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8943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395236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  <a:b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am chosen, not forsaken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am who You say I am</a:t>
            </a:r>
            <a:b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You are for me, not against me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am who You say I am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am who You say I am</a:t>
            </a:r>
          </a:p>
        </p:txBody>
      </p:sp>
    </p:spTree>
    <p:extLst>
      <p:ext uri="{BB962C8B-B14F-4D97-AF65-F5344CB8AC3E}">
        <p14:creationId xmlns:p14="http://schemas.microsoft.com/office/powerpoint/2010/main" val="160479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10919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Who the Son sets free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Oh is free indeed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I'm a child of God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Yes I am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976800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15</TotalTime>
  <Words>243</Words>
  <Application>Microsoft Macintosh PowerPoint</Application>
  <PresentationFormat>Widescreen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Open Sans</vt:lpstr>
      <vt:lpstr>Parcel</vt:lpstr>
      <vt:lpstr>Who you say I 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Yet Not I But Through Christ In Me</dc:title>
  <dc:creator>Annabel Lam</dc:creator>
  <cp:lastModifiedBy>Pang Ho Wu</cp:lastModifiedBy>
  <cp:revision>5</cp:revision>
  <dcterms:created xsi:type="dcterms:W3CDTF">2023-07-15T14:32:25Z</dcterms:created>
  <dcterms:modified xsi:type="dcterms:W3CDTF">2023-10-27T08:15:14Z</dcterms:modified>
</cp:coreProperties>
</file>