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64"/>
  </p:notesMasterIdLst>
  <p:sldIdLst>
    <p:sldId id="256" r:id="rId2"/>
    <p:sldId id="381" r:id="rId3"/>
    <p:sldId id="554" r:id="rId4"/>
    <p:sldId id="261" r:id="rId5"/>
    <p:sldId id="259" r:id="rId6"/>
    <p:sldId id="488" r:id="rId7"/>
    <p:sldId id="428" r:id="rId8"/>
    <p:sldId id="504" r:id="rId9"/>
    <p:sldId id="357" r:id="rId10"/>
    <p:sldId id="505" r:id="rId11"/>
    <p:sldId id="506" r:id="rId12"/>
    <p:sldId id="507" r:id="rId13"/>
    <p:sldId id="359" r:id="rId14"/>
    <p:sldId id="508" r:id="rId15"/>
    <p:sldId id="509" r:id="rId16"/>
    <p:sldId id="274" r:id="rId17"/>
    <p:sldId id="273" r:id="rId18"/>
    <p:sldId id="515" r:id="rId19"/>
    <p:sldId id="516" r:id="rId20"/>
    <p:sldId id="517" r:id="rId21"/>
    <p:sldId id="492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96" r:id="rId30"/>
    <p:sldId id="597" r:id="rId31"/>
    <p:sldId id="468" r:id="rId32"/>
    <p:sldId id="356" r:id="rId33"/>
    <p:sldId id="479" r:id="rId34"/>
    <p:sldId id="598" r:id="rId35"/>
    <p:sldId id="480" r:id="rId36"/>
    <p:sldId id="481" r:id="rId37"/>
    <p:sldId id="482" r:id="rId38"/>
    <p:sldId id="483" r:id="rId39"/>
    <p:sldId id="476" r:id="rId40"/>
    <p:sldId id="484" r:id="rId41"/>
    <p:sldId id="485" r:id="rId42"/>
    <p:sldId id="276" r:id="rId43"/>
    <p:sldId id="266" r:id="rId44"/>
    <p:sldId id="590" r:id="rId45"/>
    <p:sldId id="591" r:id="rId46"/>
    <p:sldId id="592" r:id="rId47"/>
    <p:sldId id="362" r:id="rId48"/>
    <p:sldId id="593" r:id="rId49"/>
    <p:sldId id="594" r:id="rId50"/>
    <p:sldId id="493" r:id="rId51"/>
    <p:sldId id="528" r:id="rId52"/>
    <p:sldId id="529" r:id="rId53"/>
    <p:sldId id="595" r:id="rId54"/>
    <p:sldId id="530" r:id="rId55"/>
    <p:sldId id="531" r:id="rId56"/>
    <p:sldId id="532" r:id="rId57"/>
    <p:sldId id="533" r:id="rId58"/>
    <p:sldId id="561" r:id="rId59"/>
    <p:sldId id="559" r:id="rId60"/>
    <p:sldId id="589" r:id="rId61"/>
    <p:sldId id="269" r:id="rId62"/>
    <p:sldId id="275" r:id="rId63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65"/>
      <p:bold r:id="rId66"/>
      <p:italic r:id="rId67"/>
      <p:boldItalic r:id="rId68"/>
    </p:embeddedFont>
    <p:embeddedFont>
      <p:font typeface="Josefin Sans" pitchFamily="2" charset="77"/>
      <p:regular r:id="rId69"/>
      <p:bold r:id="rId70"/>
    </p:embeddedFont>
    <p:embeddedFont>
      <p:font typeface="Open Sans" panose="020B0606030504020204" pitchFamily="34" charset="0"/>
      <p:regular r:id="rId71"/>
      <p:bold r:id="rId72"/>
      <p:italic r:id="rId73"/>
      <p:boldItalic r:id="rId7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40"/>
  </p:normalViewPr>
  <p:slideViewPr>
    <p:cSldViewPr snapToGrid="0">
      <p:cViewPr varScale="1">
        <p:scale>
          <a:sx n="149" d="100"/>
          <a:sy n="149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GB" sz="2000" dirty="0"/>
            <a:t>Announcement</a:t>
          </a:r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US" sz="2000" dirty="0"/>
            <a:t>Point</a:t>
          </a:r>
          <a:endParaRPr lang="en-GB" sz="2000" dirty="0"/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Announcement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0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9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0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07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16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29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8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9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5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39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17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254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97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78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337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768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464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643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263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47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675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196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3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501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318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4991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206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39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03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9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378" lvl="1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566" lvl="2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754" lvl="3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38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2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442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7750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Pre-chorus</a:t>
            </a:r>
          </a:p>
          <a:p>
            <a:pPr marL="0" indent="0"/>
            <a:r>
              <a:rPr lang="en-US" sz="3200" dirty="0"/>
              <a:t>Everything I once held dear</a:t>
            </a:r>
          </a:p>
          <a:p>
            <a:pPr marL="0" indent="0"/>
            <a:r>
              <a:rPr lang="en-US" sz="3200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1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242973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23769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  </a:t>
            </a:r>
          </a:p>
          <a:p>
            <a:pPr marL="0" indent="0"/>
            <a:r>
              <a:rPr lang="en-US" sz="3200" dirty="0"/>
              <a:t>To Your heart</a:t>
            </a:r>
          </a:p>
          <a:p>
            <a:pPr marL="0" indent="0"/>
            <a:r>
              <a:rPr lang="en-US" sz="3200" dirty="0"/>
              <a:t>To Your heart</a:t>
            </a:r>
          </a:p>
          <a:p>
            <a:pPr marL="0" indent="0"/>
            <a:r>
              <a:rPr lang="en-US" sz="3200" dirty="0"/>
              <a:t>Lead me to Your heart</a:t>
            </a:r>
          </a:p>
          <a:p>
            <a:pPr marL="0" indent="0"/>
            <a:r>
              <a:rPr lang="en-US" sz="3200" dirty="0"/>
              <a:t>Lead me to Your heart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413680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126504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 descr="A blue sky with white clouds&#10;&#10;Description automatically generated">
            <a:extLst>
              <a:ext uri="{FF2B5EF4-FFF2-40B4-BE49-F238E27FC236}">
                <a16:creationId xmlns:a16="http://schemas.microsoft.com/office/drawing/2014/main" id="{97042B64-99A0-CC52-A725-0750D57ED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16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In Christ alone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CCLI: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"Keith Getty, Stuart Townend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©2001 Thankyou Music (Admin. by SHOUT! Music Publishing Australia)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CCLI </a:t>
            </a:r>
            <a:r>
              <a:rPr lang="en-US" sz="450" dirty="0" err="1">
                <a:solidFill>
                  <a:srgbClr val="FFFFFF"/>
                </a:solidFill>
              </a:rPr>
              <a:t>Licence</a:t>
            </a:r>
            <a:r>
              <a:rPr lang="en-US" sz="450" dirty="0">
                <a:solidFill>
                  <a:srgbClr val="FFFFFF"/>
                </a:solidFill>
              </a:rPr>
              <a:t>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 my hope is found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 is my light, my strength, my song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cornerstone, this solid ground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Firm through the fiercest drought and storm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990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heights of love, what depths of peace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When fears are stilled, when strivings cease</a:t>
            </a:r>
          </a:p>
        </p:txBody>
      </p:sp>
    </p:spTree>
    <p:extLst>
      <p:ext uri="{BB962C8B-B14F-4D97-AF65-F5344CB8AC3E}">
        <p14:creationId xmlns:p14="http://schemas.microsoft.com/office/powerpoint/2010/main" val="70982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My comforter, my all in all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love of Christ, I stand</a:t>
            </a:r>
          </a:p>
        </p:txBody>
      </p:sp>
    </p:spTree>
    <p:extLst>
      <p:ext uri="{BB962C8B-B14F-4D97-AF65-F5344CB8AC3E}">
        <p14:creationId xmlns:p14="http://schemas.microsoft.com/office/powerpoint/2010/main" val="6262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alone, who took on flesh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Fullness of God in helpless babe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gift of love and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Scorned by the ones He came to save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</p:spTree>
    <p:extLst>
      <p:ext uri="{BB962C8B-B14F-4D97-AF65-F5344CB8AC3E}">
        <p14:creationId xmlns:p14="http://schemas.microsoft.com/office/powerpoint/2010/main" val="314328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1648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There in the ground, His body lay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Light of the world, by darkness, slain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Then bursting forth in glorious day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Up from the grave, He rose again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9409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539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4813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7951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Outro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368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4094227" y="1790058"/>
            <a:ext cx="4446269" cy="1234440"/>
          </a:xfrm>
          <a:prstGeom prst="rect">
            <a:avLst/>
          </a:prstGeom>
        </p:spPr>
        <p:txBody>
          <a:bodyPr spcFirstLastPara="1" vert="horz" wrap="square" lIns="205740" tIns="137160" rIns="205740" bIns="13716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50"/>
              <a:t>Great is thy faithfulness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4094227" y="3264408"/>
            <a:ext cx="4446269" cy="929921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 marL="0" indent="0">
              <a:spcBef>
                <a:spcPts val="750"/>
              </a:spcBef>
              <a:buNone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Public domain</a:t>
            </a:r>
          </a:p>
        </p:txBody>
      </p:sp>
      <p:pic>
        <p:nvPicPr>
          <p:cNvPr id="1093" name="Picture 1092" descr="Hands holding each other's wrists and interlinked to form a circle">
            <a:extLst>
              <a:ext uri="{FF2B5EF4-FFF2-40B4-BE49-F238E27FC236}">
                <a16:creationId xmlns:a16="http://schemas.microsoft.com/office/drawing/2014/main" id="{068C034E-6954-9569-129D-A16DAE59A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r="25532" b="-1"/>
          <a:stretch/>
        </p:blipFill>
        <p:spPr>
          <a:xfrm>
            <a:off x="15" y="7"/>
            <a:ext cx="3490708" cy="5143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O God my Father</a:t>
            </a:r>
          </a:p>
          <a:p>
            <a:pPr marL="0" indent="0"/>
            <a:r>
              <a:rPr lang="en-US" sz="3200" dirty="0"/>
              <a:t>There is no shadow of turning with Thee</a:t>
            </a:r>
          </a:p>
          <a:p>
            <a:pPr marL="0" indent="0"/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Thou </a:t>
            </a:r>
            <a:r>
              <a:rPr lang="en-US" sz="3200" dirty="0" err="1"/>
              <a:t>changest</a:t>
            </a:r>
            <a:r>
              <a:rPr lang="en-US" sz="3200" dirty="0"/>
              <a:t> not</a:t>
            </a:r>
          </a:p>
          <a:p>
            <a:pPr marL="0" indent="0"/>
            <a:r>
              <a:rPr lang="en-US" sz="3200" dirty="0"/>
              <a:t>Thy </a:t>
            </a:r>
            <a:r>
              <a:rPr lang="en-US" sz="3200" dirty="0" err="1"/>
              <a:t>compassionsthey</a:t>
            </a:r>
            <a:r>
              <a:rPr lang="en-US" sz="3200" dirty="0"/>
              <a:t> fail not</a:t>
            </a:r>
          </a:p>
          <a:p>
            <a:pPr marL="0" indent="0"/>
            <a:r>
              <a:rPr lang="en-US" sz="3200" dirty="0"/>
              <a:t>As Thou hast been Thou forever wilt be. 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All I have needed</a:t>
            </a:r>
          </a:p>
          <a:p>
            <a:pPr marL="0" indent="0"/>
            <a:r>
              <a:rPr lang="en-US" sz="3200" dirty="0"/>
              <a:t>Thy hand hath provided—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2892648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Summer and winter, and springtime and harvest;</a:t>
            </a:r>
          </a:p>
          <a:p>
            <a:pPr marL="0" indent="0"/>
            <a:r>
              <a:rPr lang="en-US" sz="3200" dirty="0"/>
              <a:t>sun, moon, and stars in their courses above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1804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Join with all nature in manifold witness</a:t>
            </a:r>
          </a:p>
          <a:p>
            <a:pPr marL="0" indent="0"/>
            <a:r>
              <a:rPr lang="en-US" sz="3200" dirty="0"/>
              <a:t>to Thy great faithfulness, mercy, and love. 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9355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2873747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All I have needed</a:t>
            </a:r>
          </a:p>
          <a:p>
            <a:pPr marL="0" indent="0"/>
            <a:r>
              <a:rPr lang="en-US" sz="3200" dirty="0"/>
              <a:t>Thy hand hath provided—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3556991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3</a:t>
            </a:r>
          </a:p>
          <a:p>
            <a:pPr marL="0" indent="0"/>
            <a:r>
              <a:rPr lang="en-US" sz="3200" dirty="0"/>
              <a:t>Pardon for sin and a peace that </a:t>
            </a:r>
            <a:r>
              <a:rPr lang="en-US" sz="3200" dirty="0" err="1"/>
              <a:t>endureth</a:t>
            </a:r>
            <a:r>
              <a:rPr lang="en-US" sz="3200" dirty="0"/>
              <a:t>,</a:t>
            </a:r>
          </a:p>
          <a:p>
            <a:pPr marL="0" indent="0"/>
            <a:r>
              <a:rPr lang="en-US" sz="3200" dirty="0"/>
              <a:t>Thine own dear presence to cheer and to guide;</a:t>
            </a:r>
          </a:p>
        </p:txBody>
      </p:sp>
    </p:spTree>
    <p:extLst>
      <p:ext uri="{BB962C8B-B14F-4D97-AF65-F5344CB8AC3E}">
        <p14:creationId xmlns:p14="http://schemas.microsoft.com/office/powerpoint/2010/main" val="161691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3</a:t>
            </a:r>
          </a:p>
          <a:p>
            <a:pPr marL="0" indent="0"/>
            <a:r>
              <a:rPr lang="en-US" sz="3200" dirty="0"/>
              <a:t>Strength for today and bright hope for tomorrow:</a:t>
            </a:r>
          </a:p>
          <a:p>
            <a:pPr marL="0" indent="0"/>
            <a:r>
              <a:rPr lang="en-US" sz="3200" dirty="0"/>
              <a:t>blessings all mine, with ten thousand beside! 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Picture 1098" descr="Hand reaching out to sun">
            <a:extLst>
              <a:ext uri="{FF2B5EF4-FFF2-40B4-BE49-F238E27FC236}">
                <a16:creationId xmlns:a16="http://schemas.microsoft.com/office/drawing/2014/main" id="{32FC22B6-2D49-2A36-4430-5EEE76BB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3" r="3988" b="2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Lead me to the Cross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rgbClr val="FFFFFF"/>
                </a:solidFill>
              </a:rPr>
              <a:t>Joel Houston, Matt Crocker, Salomon </a:t>
            </a:r>
            <a:r>
              <a:rPr lang="en-US" sz="450" dirty="0" err="1">
                <a:solidFill>
                  <a:srgbClr val="FFFFFF"/>
                </a:solidFill>
              </a:rPr>
              <a:t>Ligthelm</a:t>
            </a:r>
            <a:endParaRPr lang="en-US" sz="450" dirty="0">
              <a:solidFill>
                <a:srgbClr val="FFFFFF"/>
              </a:solidFill>
            </a:endParaRP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rgbClr val="FFFFFF"/>
                </a:solidFill>
              </a:rPr>
              <a:t>© 2012 Hillsong Music Publishing Australia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rgbClr val="FFFFFF"/>
                </a:solidFill>
              </a:rPr>
              <a:t>CCLI </a:t>
            </a:r>
            <a:r>
              <a:rPr lang="en-US" sz="450" dirty="0" err="1">
                <a:solidFill>
                  <a:srgbClr val="FFFFFF"/>
                </a:solidFill>
              </a:rPr>
              <a:t>Licence</a:t>
            </a:r>
            <a:r>
              <a:rPr lang="en-US" sz="450" dirty="0">
                <a:solidFill>
                  <a:srgbClr val="FFFFFF"/>
                </a:solidFill>
              </a:rPr>
              <a:t> No. 5485849</a:t>
            </a:r>
          </a:p>
          <a:p>
            <a:pPr marL="0" indent="0" algn="l">
              <a:spcBef>
                <a:spcPts val="750"/>
              </a:spcBef>
              <a:buNone/>
            </a:pPr>
            <a:endParaRPr lang="en-US" sz="4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Great is Thy faithfulness!</a:t>
            </a:r>
          </a:p>
          <a:p>
            <a:pPr marL="0" indent="0"/>
            <a:r>
              <a:rPr lang="en-US" sz="3200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1339071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Refrain</a:t>
            </a:r>
          </a:p>
          <a:p>
            <a:pPr marL="0" indent="0"/>
            <a:r>
              <a:rPr lang="en-US" sz="3200" dirty="0"/>
              <a:t>All I have needed</a:t>
            </a:r>
          </a:p>
          <a:p>
            <a:pPr marL="0" indent="0"/>
            <a:r>
              <a:rPr lang="en-US" sz="3200" dirty="0"/>
              <a:t>Thy hand hath provided—</a:t>
            </a:r>
          </a:p>
          <a:p>
            <a:pPr marL="0" indent="0"/>
            <a:r>
              <a:rPr lang="en-US" sz="3200" dirty="0"/>
              <a:t>Great is Thy faithfulness</a:t>
            </a:r>
          </a:p>
          <a:p>
            <a:pPr marL="0" indent="0"/>
            <a:r>
              <a:rPr lang="en-US" sz="3200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1781779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BIBLE READING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A colorful cloud in the sky&#10;&#10;Description automatically generated">
            <a:extLst>
              <a:ext uri="{FF2B5EF4-FFF2-40B4-BE49-F238E27FC236}">
                <a16:creationId xmlns:a16="http://schemas.microsoft.com/office/drawing/2014/main" id="{FD6CA6D6-740D-B96E-4E60-10A61F55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14647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will boast in Christ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750" dirty="0">
                <a:solidFill>
                  <a:srgbClr val="FF0000"/>
                </a:solidFill>
              </a:rPr>
              <a:t>I Will Boast in Christ </a:t>
            </a:r>
            <a:br>
              <a:rPr lang="en-US" sz="750" dirty="0">
                <a:solidFill>
                  <a:srgbClr val="FF0000"/>
                </a:solidFill>
              </a:rPr>
            </a:br>
            <a:r>
              <a:rPr lang="en-US" sz="750" dirty="0">
                <a:solidFill>
                  <a:srgbClr val="FF0000"/>
                </a:solidFill>
              </a:rPr>
              <a:t>Reuben Morgan, Scott </a:t>
            </a:r>
            <a:r>
              <a:rPr lang="en-US" sz="750" dirty="0" err="1">
                <a:solidFill>
                  <a:srgbClr val="FF0000"/>
                </a:solidFill>
              </a:rPr>
              <a:t>Ligertwood</a:t>
            </a:r>
            <a:br>
              <a:rPr lang="en-US" sz="750" dirty="0">
                <a:solidFill>
                  <a:srgbClr val="FF0000"/>
                </a:solidFill>
              </a:rPr>
            </a:br>
            <a:r>
              <a:rPr lang="en-US" sz="750" dirty="0">
                <a:solidFill>
                  <a:srgbClr val="FF0000"/>
                </a:solidFill>
              </a:rPr>
              <a:t>© 2016 Hillsong Music Publishing Australia</a:t>
            </a:r>
            <a:br>
              <a:rPr lang="en-US" sz="750" dirty="0">
                <a:solidFill>
                  <a:srgbClr val="FF0000"/>
                </a:solidFill>
              </a:rPr>
            </a:br>
            <a:r>
              <a:rPr lang="en-US" sz="750" dirty="0">
                <a:solidFill>
                  <a:srgbClr val="FF0000"/>
                </a:solidFill>
              </a:rPr>
              <a:t>CCLI </a:t>
            </a:r>
            <a:r>
              <a:rPr lang="en-US" sz="750" dirty="0" err="1">
                <a:solidFill>
                  <a:srgbClr val="FF0000"/>
                </a:solidFill>
              </a:rPr>
              <a:t>Licence</a:t>
            </a:r>
            <a:r>
              <a:rPr lang="en-US" sz="750" dirty="0">
                <a:solidFill>
                  <a:srgbClr val="FF0000"/>
                </a:solidFill>
              </a:rPr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2860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I have because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this promise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Won for me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4646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When He paid the highest ransom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Once for always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For my freedom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Love will never lose its power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my failures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Could not erase</a:t>
            </a:r>
          </a:p>
        </p:txBody>
      </p:sp>
    </p:spTree>
    <p:extLst>
      <p:ext uri="{BB962C8B-B14F-4D97-AF65-F5344CB8AC3E}">
        <p14:creationId xmlns:p14="http://schemas.microsoft.com/office/powerpoint/2010/main" val="255382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Savior I come</a:t>
            </a:r>
          </a:p>
          <a:p>
            <a:pPr marL="0" indent="0"/>
            <a:r>
              <a:rPr lang="en-US" sz="3200" dirty="0"/>
              <a:t>Quiet my soul, remember</a:t>
            </a:r>
          </a:p>
          <a:p>
            <a:pPr marL="0" indent="0"/>
            <a:r>
              <a:rPr lang="en-US" sz="3200" dirty="0"/>
              <a:t>Redemption's hill</a:t>
            </a:r>
          </a:p>
          <a:p>
            <a:pPr marL="0" indent="0"/>
            <a:r>
              <a:rPr lang="en-US" sz="3200" dirty="0"/>
              <a:t>Where Your blood was spilled</a:t>
            </a:r>
          </a:p>
          <a:p>
            <a:pPr marL="0" indent="0"/>
            <a:r>
              <a:rPr lang="en-US" sz="3200" dirty="0"/>
              <a:t>For my ransom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59142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Now I walk within Your </a:t>
            </a:r>
            <a:r>
              <a:rPr lang="en-US" sz="3000" kern="0" dirty="0" err="1">
                <a:latin typeface="Open Sans"/>
                <a:ea typeface="Open Sans"/>
                <a:cs typeface="Open Sans"/>
                <a:sym typeface="Open Sans"/>
              </a:rPr>
              <a:t>favour</a:t>
            </a:r>
            <a:endParaRPr lang="en-US" sz="30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Grace unending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My salvation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446704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917429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2480319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62947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672637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</p:txBody>
      </p:sp>
    </p:spTree>
    <p:extLst>
      <p:ext uri="{BB962C8B-B14F-4D97-AF65-F5344CB8AC3E}">
        <p14:creationId xmlns:p14="http://schemas.microsoft.com/office/powerpoint/2010/main" val="3746059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 precious is the flow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makes me white as snow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other fount I know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3015881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Announcements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80482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Pre-chorus</a:t>
            </a:r>
          </a:p>
          <a:p>
            <a:pPr marL="0" indent="0"/>
            <a:r>
              <a:rPr lang="en-US" sz="3200" dirty="0"/>
              <a:t>Everything I once held dear</a:t>
            </a:r>
          </a:p>
          <a:p>
            <a:pPr marL="0" indent="0"/>
            <a:r>
              <a:rPr lang="en-US" sz="3200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Prayer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37981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4" name="Picture 3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27328" b="2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3817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 </a:t>
            </a:r>
          </a:p>
          <a:p>
            <a:pPr marL="0" indent="0"/>
            <a:r>
              <a:rPr lang="en-US" sz="3200" dirty="0"/>
              <a:t>You were as I</a:t>
            </a:r>
          </a:p>
          <a:p>
            <a:pPr marL="0" indent="0"/>
            <a:r>
              <a:rPr lang="en-US" sz="3200" dirty="0"/>
              <a:t>Tempted and trialed</a:t>
            </a:r>
          </a:p>
          <a:p>
            <a:pPr marL="0" indent="0"/>
            <a:r>
              <a:rPr lang="en-US" sz="3200" dirty="0"/>
              <a:t>Human</a:t>
            </a:r>
          </a:p>
          <a:p>
            <a:pPr marL="0" indent="0"/>
            <a:r>
              <a:rPr lang="en-US" sz="3200" dirty="0"/>
              <a:t>The word became flesh</a:t>
            </a:r>
          </a:p>
          <a:p>
            <a:pPr marL="0" indent="0"/>
            <a:r>
              <a:rPr lang="en-US" sz="3200" dirty="0"/>
              <a:t>Bore my sin and death</a:t>
            </a:r>
          </a:p>
          <a:p>
            <a:pPr marL="0" indent="0"/>
            <a:r>
              <a:rPr lang="en-US" sz="3200" dirty="0"/>
              <a:t>Now you're risen</a:t>
            </a:r>
          </a:p>
          <a:p>
            <a:pPr marL="0" indent="0"/>
            <a:endParaRPr lang="en-US" sz="3200" dirty="0"/>
          </a:p>
          <a:p>
            <a:pPr marL="0" indent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2109</TotalTime>
  <Words>1186</Words>
  <Application>Microsoft Macintosh PowerPoint</Application>
  <PresentationFormat>On-screen Show (16:9)</PresentationFormat>
  <Paragraphs>266</Paragraphs>
  <Slides>62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Open Sans</vt:lpstr>
      <vt:lpstr>Arial</vt:lpstr>
      <vt:lpstr>Josefin Sans</vt:lpstr>
      <vt:lpstr>Gill Sans MT</vt:lpstr>
      <vt:lpstr>Parcel</vt:lpstr>
      <vt:lpstr>BCCC English service </vt:lpstr>
      <vt:lpstr>Please Put Your Phones on Silent </vt:lpstr>
      <vt:lpstr>Worship</vt:lpstr>
      <vt:lpstr>Lead me to the 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Christ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 is thy faithfulness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Bible Reading</vt:lpstr>
      <vt:lpstr>BIBLE READING</vt:lpstr>
      <vt:lpstr>I will boast in Christ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43</cp:revision>
  <dcterms:modified xsi:type="dcterms:W3CDTF">2023-12-30T08:31:54Z</dcterms:modified>
</cp:coreProperties>
</file>