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5"/>
  </p:notesMasterIdLst>
  <p:sldIdLst>
    <p:sldId id="261" r:id="rId2"/>
    <p:sldId id="259" r:id="rId3"/>
    <p:sldId id="468" r:id="rId4"/>
    <p:sldId id="356" r:id="rId5"/>
    <p:sldId id="479" r:id="rId6"/>
    <p:sldId id="357" r:id="rId7"/>
    <p:sldId id="480" r:id="rId8"/>
    <p:sldId id="481" r:id="rId9"/>
    <p:sldId id="482" r:id="rId10"/>
    <p:sldId id="483" r:id="rId11"/>
    <p:sldId id="476" r:id="rId12"/>
    <p:sldId id="484" r:id="rId13"/>
    <p:sldId id="4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8" autoAdjust="0"/>
    <p:restoredTop sz="94535"/>
  </p:normalViewPr>
  <p:slideViewPr>
    <p:cSldViewPr snapToGrid="0">
      <p:cViewPr varScale="1">
        <p:scale>
          <a:sx n="111" d="100"/>
          <a:sy n="111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643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57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263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47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278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337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768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46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9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0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8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800"/>
              <a:t>Great is thy faithfulness</a:t>
            </a: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5458969" y="4352544"/>
            <a:ext cx="5928358" cy="12398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Public domain</a:t>
            </a:r>
          </a:p>
        </p:txBody>
      </p:sp>
      <p:pic>
        <p:nvPicPr>
          <p:cNvPr id="1093" name="Picture 1092" descr="Hands holding each other's wrists and interlinked to form a circle">
            <a:extLst>
              <a:ext uri="{FF2B5EF4-FFF2-40B4-BE49-F238E27FC236}">
                <a16:creationId xmlns:a16="http://schemas.microsoft.com/office/drawing/2014/main" id="{068C034E-6954-9569-129D-A16DAE59A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67" r="25532" b="-1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3</a:t>
            </a:r>
          </a:p>
          <a:p>
            <a:pPr marL="0" indent="0"/>
            <a:r>
              <a:rPr lang="en-US" sz="4267" dirty="0"/>
              <a:t>Pardon for sin and a peace that </a:t>
            </a:r>
            <a:r>
              <a:rPr lang="en-US" sz="4267" dirty="0" err="1"/>
              <a:t>endureth</a:t>
            </a:r>
            <a:r>
              <a:rPr lang="en-US" sz="4267" dirty="0"/>
              <a:t>,</a:t>
            </a:r>
          </a:p>
          <a:p>
            <a:pPr marL="0" indent="0"/>
            <a:r>
              <a:rPr lang="en-US" sz="4267" dirty="0"/>
              <a:t>Thine own dear presence to cheer and to guide;</a:t>
            </a:r>
          </a:p>
        </p:txBody>
      </p:sp>
    </p:spTree>
    <p:extLst>
      <p:ext uri="{BB962C8B-B14F-4D97-AF65-F5344CB8AC3E}">
        <p14:creationId xmlns:p14="http://schemas.microsoft.com/office/powerpoint/2010/main" val="161691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3</a:t>
            </a:r>
          </a:p>
          <a:p>
            <a:pPr marL="0" indent="0"/>
            <a:r>
              <a:rPr lang="en-US" sz="4267" dirty="0"/>
              <a:t>Strength for today and bright hope for tomorrow:</a:t>
            </a:r>
          </a:p>
          <a:p>
            <a:pPr marL="0" indent="0"/>
            <a:r>
              <a:rPr lang="en-US" sz="4267" dirty="0"/>
              <a:t>blessings all mine, with ten thousand beside! </a:t>
            </a:r>
          </a:p>
        </p:txBody>
      </p:sp>
    </p:spTree>
    <p:extLst>
      <p:ext uri="{BB962C8B-B14F-4D97-AF65-F5344CB8AC3E}">
        <p14:creationId xmlns:p14="http://schemas.microsoft.com/office/powerpoint/2010/main" val="334512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Refrain</a:t>
            </a:r>
          </a:p>
          <a:p>
            <a:pPr marL="0" indent="0"/>
            <a:r>
              <a:rPr lang="en-US" sz="4267" dirty="0"/>
              <a:t>Great is Thy faithfulness!</a:t>
            </a:r>
          </a:p>
          <a:p>
            <a:pPr marL="0" indent="0"/>
            <a:r>
              <a:rPr lang="en-US" sz="4267" dirty="0"/>
              <a:t>Great is Thy faithfulness!</a:t>
            </a:r>
          </a:p>
          <a:p>
            <a:pPr marL="0" indent="0"/>
            <a:r>
              <a:rPr lang="en-US" sz="4267" dirty="0"/>
              <a:t>Morning by morning new mercies I see;</a:t>
            </a:r>
          </a:p>
        </p:txBody>
      </p:sp>
    </p:spTree>
    <p:extLst>
      <p:ext uri="{BB962C8B-B14F-4D97-AF65-F5344CB8AC3E}">
        <p14:creationId xmlns:p14="http://schemas.microsoft.com/office/powerpoint/2010/main" val="133907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Refrain</a:t>
            </a:r>
          </a:p>
          <a:p>
            <a:pPr marL="0" indent="0"/>
            <a:r>
              <a:rPr lang="en-US" sz="4267" dirty="0"/>
              <a:t>All I have needed</a:t>
            </a:r>
          </a:p>
          <a:p>
            <a:pPr marL="0" indent="0"/>
            <a:r>
              <a:rPr lang="en-US" sz="4267" dirty="0"/>
              <a:t>Thy hand hath provided—</a:t>
            </a:r>
          </a:p>
          <a:p>
            <a:pPr marL="0" indent="0"/>
            <a:r>
              <a:rPr lang="en-US" sz="4267" dirty="0"/>
              <a:t>Great is Thy faithfulness</a:t>
            </a:r>
          </a:p>
          <a:p>
            <a:pPr marL="0" indent="0"/>
            <a:r>
              <a:rPr lang="en-US" sz="4267" dirty="0"/>
              <a:t>Lord, unto me!</a:t>
            </a:r>
          </a:p>
        </p:txBody>
      </p:sp>
    </p:spTree>
    <p:extLst>
      <p:ext uri="{BB962C8B-B14F-4D97-AF65-F5344CB8AC3E}">
        <p14:creationId xmlns:p14="http://schemas.microsoft.com/office/powerpoint/2010/main" val="178177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</a:t>
            </a:r>
          </a:p>
          <a:p>
            <a:pPr marL="0" indent="0"/>
            <a:r>
              <a:rPr lang="en-US" sz="4267" dirty="0"/>
              <a:t>Great is Thy faithfulness</a:t>
            </a:r>
          </a:p>
          <a:p>
            <a:pPr marL="0" indent="0"/>
            <a:r>
              <a:rPr lang="en-US" sz="4267" dirty="0"/>
              <a:t>O God my Father</a:t>
            </a:r>
          </a:p>
          <a:p>
            <a:pPr marL="0" indent="0"/>
            <a:r>
              <a:rPr lang="en-US" sz="4267" dirty="0"/>
              <a:t>There is no shadow of turning with Thee</a:t>
            </a:r>
          </a:p>
          <a:p>
            <a:pPr marL="0" indent="0"/>
            <a:endParaRPr lang="en-US" sz="426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Thou </a:t>
            </a:r>
            <a:r>
              <a:rPr lang="en-US" sz="4267" dirty="0" err="1"/>
              <a:t>changest</a:t>
            </a:r>
            <a:r>
              <a:rPr lang="en-US" sz="4267" dirty="0"/>
              <a:t> not</a:t>
            </a:r>
          </a:p>
          <a:p>
            <a:pPr marL="0" indent="0"/>
            <a:r>
              <a:rPr lang="en-US" sz="4267" dirty="0"/>
              <a:t>Thy </a:t>
            </a:r>
            <a:r>
              <a:rPr lang="en-US" sz="4267" dirty="0" err="1"/>
              <a:t>compassionsthey</a:t>
            </a:r>
            <a:r>
              <a:rPr lang="en-US" sz="4267" dirty="0"/>
              <a:t> fail not</a:t>
            </a:r>
          </a:p>
          <a:p>
            <a:pPr marL="0" indent="0"/>
            <a:r>
              <a:rPr lang="en-US" sz="4267" dirty="0"/>
              <a:t>As Thou hast been Thou forever wilt be. </a:t>
            </a:r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Refrain</a:t>
            </a:r>
          </a:p>
          <a:p>
            <a:pPr marL="0" indent="0"/>
            <a:r>
              <a:rPr lang="en-US" sz="4267" dirty="0"/>
              <a:t>Great is Thy faithfulness!</a:t>
            </a:r>
          </a:p>
          <a:p>
            <a:pPr marL="0" indent="0"/>
            <a:r>
              <a:rPr lang="en-US" sz="4267" dirty="0"/>
              <a:t>Great is Thy faithfulness!</a:t>
            </a:r>
          </a:p>
          <a:p>
            <a:pPr marL="0" indent="0"/>
            <a:r>
              <a:rPr lang="en-US" sz="4267" dirty="0"/>
              <a:t>Morning by morning new mercies I see;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Refrain</a:t>
            </a:r>
          </a:p>
          <a:p>
            <a:pPr marL="0" indent="0"/>
            <a:r>
              <a:rPr lang="en-US" sz="4267" dirty="0"/>
              <a:t>All I have needed</a:t>
            </a:r>
          </a:p>
          <a:p>
            <a:pPr marL="0" indent="0"/>
            <a:r>
              <a:rPr lang="en-US" sz="4267" dirty="0"/>
              <a:t>Thy hand hath provided—</a:t>
            </a:r>
          </a:p>
          <a:p>
            <a:pPr marL="0" indent="0"/>
            <a:r>
              <a:rPr lang="en-US" sz="4267" dirty="0"/>
              <a:t>Great is Thy faithfulness</a:t>
            </a:r>
          </a:p>
          <a:p>
            <a:pPr marL="0" indent="0"/>
            <a:r>
              <a:rPr lang="en-US" sz="4267" dirty="0"/>
              <a:t>Lord, unto me!</a:t>
            </a:r>
          </a:p>
        </p:txBody>
      </p:sp>
    </p:spTree>
    <p:extLst>
      <p:ext uri="{BB962C8B-B14F-4D97-AF65-F5344CB8AC3E}">
        <p14:creationId xmlns:p14="http://schemas.microsoft.com/office/powerpoint/2010/main" val="289264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Summer and winter, and springtime and harvest;</a:t>
            </a:r>
          </a:p>
          <a:p>
            <a:pPr marL="0" indent="0"/>
            <a:r>
              <a:rPr lang="en-US" sz="4267" dirty="0"/>
              <a:t>sun, moon, and stars in their courses above</a:t>
            </a:r>
          </a:p>
          <a:p>
            <a:pPr marL="0" indent="0"/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Join with all nature in manifold witness</a:t>
            </a:r>
          </a:p>
          <a:p>
            <a:pPr marL="0" indent="0"/>
            <a:r>
              <a:rPr lang="en-US" sz="4267" dirty="0"/>
              <a:t>to Thy great faithfulness, mercy, and love. </a:t>
            </a:r>
          </a:p>
          <a:p>
            <a:pPr marL="0" indent="0"/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14935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Refrain</a:t>
            </a:r>
          </a:p>
          <a:p>
            <a:pPr marL="0" indent="0"/>
            <a:r>
              <a:rPr lang="en-US" sz="4267" dirty="0"/>
              <a:t>Great is Thy faithfulness!</a:t>
            </a:r>
          </a:p>
          <a:p>
            <a:pPr marL="0" indent="0"/>
            <a:r>
              <a:rPr lang="en-US" sz="4267" dirty="0"/>
              <a:t>Great is Thy faithfulness!</a:t>
            </a:r>
          </a:p>
          <a:p>
            <a:pPr marL="0" indent="0"/>
            <a:r>
              <a:rPr lang="en-US" sz="4267" dirty="0"/>
              <a:t>Morning by morning new mercies I see;</a:t>
            </a:r>
          </a:p>
        </p:txBody>
      </p:sp>
    </p:spTree>
    <p:extLst>
      <p:ext uri="{BB962C8B-B14F-4D97-AF65-F5344CB8AC3E}">
        <p14:creationId xmlns:p14="http://schemas.microsoft.com/office/powerpoint/2010/main" val="287374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Refrain</a:t>
            </a:r>
          </a:p>
          <a:p>
            <a:pPr marL="0" indent="0"/>
            <a:r>
              <a:rPr lang="en-US" sz="4267" dirty="0"/>
              <a:t>All I have needed</a:t>
            </a:r>
          </a:p>
          <a:p>
            <a:pPr marL="0" indent="0"/>
            <a:r>
              <a:rPr lang="en-US" sz="4267" dirty="0"/>
              <a:t>Thy hand hath provided—</a:t>
            </a:r>
          </a:p>
          <a:p>
            <a:pPr marL="0" indent="0"/>
            <a:r>
              <a:rPr lang="en-US" sz="4267" dirty="0"/>
              <a:t>Great is Thy faithfulness</a:t>
            </a:r>
          </a:p>
          <a:p>
            <a:pPr marL="0" indent="0"/>
            <a:r>
              <a:rPr lang="en-US" sz="4267" dirty="0"/>
              <a:t>Lord, unto me!</a:t>
            </a:r>
          </a:p>
        </p:txBody>
      </p:sp>
    </p:spTree>
    <p:extLst>
      <p:ext uri="{BB962C8B-B14F-4D97-AF65-F5344CB8AC3E}">
        <p14:creationId xmlns:p14="http://schemas.microsoft.com/office/powerpoint/2010/main" val="35569916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1357</TotalTime>
  <Words>237</Words>
  <Application>Microsoft Macintosh PowerPoint</Application>
  <PresentationFormat>Widescreen</PresentationFormat>
  <Paragraphs>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Josefin Sans</vt:lpstr>
      <vt:lpstr>Open Sans</vt:lpstr>
      <vt:lpstr>Parcel</vt:lpstr>
      <vt:lpstr>Great is thy faithfulness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Johnny Wu</cp:lastModifiedBy>
  <cp:revision>20</cp:revision>
  <dcterms:created xsi:type="dcterms:W3CDTF">2023-06-17T14:19:15Z</dcterms:created>
  <dcterms:modified xsi:type="dcterms:W3CDTF">2023-12-30T08:30:31Z</dcterms:modified>
</cp:coreProperties>
</file>