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49"/>
  </p:notesMasterIdLst>
  <p:sldIdLst>
    <p:sldId id="256" r:id="rId2"/>
    <p:sldId id="381" r:id="rId3"/>
    <p:sldId id="563" r:id="rId4"/>
    <p:sldId id="554" r:id="rId5"/>
    <p:sldId id="274" r:id="rId6"/>
    <p:sldId id="273" r:id="rId7"/>
    <p:sldId id="362" r:id="rId8"/>
    <p:sldId id="493" r:id="rId9"/>
    <p:sldId id="515" r:id="rId10"/>
    <p:sldId id="510" r:id="rId11"/>
    <p:sldId id="516" r:id="rId12"/>
    <p:sldId id="517" r:id="rId13"/>
    <p:sldId id="518" r:id="rId14"/>
    <p:sldId id="512" r:id="rId15"/>
    <p:sldId id="519" r:id="rId16"/>
    <p:sldId id="520" r:id="rId17"/>
    <p:sldId id="591" r:id="rId18"/>
    <p:sldId id="592" r:id="rId19"/>
    <p:sldId id="593" r:id="rId20"/>
    <p:sldId id="594" r:id="rId21"/>
    <p:sldId id="595" r:id="rId22"/>
    <p:sldId id="492" r:id="rId23"/>
    <p:sldId id="596" r:id="rId24"/>
    <p:sldId id="597" r:id="rId25"/>
    <p:sldId id="598" r:id="rId26"/>
    <p:sldId id="521" r:id="rId27"/>
    <p:sldId id="522" r:id="rId28"/>
    <p:sldId id="523" r:id="rId29"/>
    <p:sldId id="524" r:id="rId30"/>
    <p:sldId id="261" r:id="rId31"/>
    <p:sldId id="259" r:id="rId32"/>
    <p:sldId id="468" r:id="rId33"/>
    <p:sldId id="356" r:id="rId34"/>
    <p:sldId id="479" r:id="rId35"/>
    <p:sldId id="357" r:id="rId36"/>
    <p:sldId id="480" r:id="rId37"/>
    <p:sldId id="481" r:id="rId38"/>
    <p:sldId id="359" r:id="rId39"/>
    <p:sldId id="482" r:id="rId40"/>
    <p:sldId id="483" r:id="rId41"/>
    <p:sldId id="276" r:id="rId42"/>
    <p:sldId id="266" r:id="rId43"/>
    <p:sldId id="561" r:id="rId44"/>
    <p:sldId id="559" r:id="rId45"/>
    <p:sldId id="589" r:id="rId46"/>
    <p:sldId id="269" r:id="rId47"/>
    <p:sldId id="275" r:id="rId48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50"/>
      <p:bold r:id="rId51"/>
      <p:italic r:id="rId52"/>
      <p:boldItalic r:id="rId53"/>
    </p:embeddedFont>
    <p:embeddedFont>
      <p:font typeface="Josefin Sans" pitchFamily="2" charset="77"/>
      <p:regular r:id="rId54"/>
      <p:bold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4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Cleaning</a:t>
          </a:r>
        </a:p>
        <a:p>
          <a:pPr>
            <a:lnSpc>
              <a:spcPct val="100000"/>
            </a:lnSpc>
          </a:pPr>
          <a:r>
            <a:rPr lang="en-US" sz="1600" dirty="0"/>
            <a:t>Young adults are on cleaning duty! </a:t>
          </a:r>
          <a:r>
            <a:rPr lang="en-GB" sz="1600" dirty="0"/>
            <a:t>🧽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Baptism ceremony</a:t>
          </a:r>
        </a:p>
        <a:p>
          <a:pPr>
            <a:lnSpc>
              <a:spcPct val="100000"/>
            </a:lnSpc>
          </a:pPr>
          <a:r>
            <a:rPr lang="en-US" sz="1600" dirty="0"/>
            <a:t>Occurs 24</a:t>
          </a:r>
          <a:r>
            <a:rPr lang="en-US" sz="1600" baseline="30000" dirty="0"/>
            <a:t>th</a:t>
          </a:r>
          <a:r>
            <a:rPr lang="en-US" sz="1600" dirty="0"/>
            <a:t> December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Children’s church camp</a:t>
          </a:r>
        </a:p>
        <a:p>
          <a:pPr>
            <a:lnSpc>
              <a:spcPct val="100000"/>
            </a:lnSpc>
          </a:pPr>
          <a:r>
            <a:rPr lang="en-US" sz="1600" dirty="0"/>
            <a:t>Please talk to Joyce or Andy if you're interested in serving 24th Jan - 26th Jan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5CD7E532-4E43-2944-8EC1-9A7BF5885B59}">
      <dgm:prSet custT="1"/>
      <dgm:spPr/>
      <dgm:t>
        <a:bodyPr/>
        <a:lstStyle/>
        <a:p>
          <a:r>
            <a:rPr lang="en-GB" sz="2000" dirty="0"/>
            <a:t>Photography 📷</a:t>
          </a:r>
        </a:p>
        <a:p>
          <a:r>
            <a:rPr lang="en-GB" sz="1600" dirty="0"/>
            <a:t>Please get that signed for photos!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4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4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4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4">
        <dgm:presLayoutVars>
          <dgm:bulletEnabled val="1"/>
        </dgm:presLayoutVars>
      </dgm:prSet>
      <dgm:spPr/>
    </dgm:pt>
  </dgm:ptLst>
  <dgm:cxnLst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567AB-EAF4-4B59-8620-9E5956198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Name:</a:t>
          </a:r>
        </a:p>
        <a:p>
          <a:pPr>
            <a:lnSpc>
              <a:spcPct val="100000"/>
            </a:lnSpc>
          </a:pPr>
          <a:r>
            <a:rPr lang="en-US" dirty="0"/>
            <a:t>Blacktown Chinese Christian Church</a:t>
          </a:r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endParaRPr lang="en-US"/>
        </a:p>
      </dgm:t>
    </dgm:pt>
    <dgm:pt modelId="{0F51077B-AD45-4FAD-AFE2-6FDCF1709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BSB: 112 - 879</a:t>
          </a:r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endParaRPr lang="en-US"/>
        </a:p>
      </dgm:t>
    </dgm:pt>
    <dgm:pt modelId="{A1EEC57C-3093-41B2-958B-57BF056AF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number: 4216 50263</a:t>
          </a:r>
        </a:p>
      </dgm:t>
    </dgm:pt>
    <dgm:pt modelId="{F8B4749F-12BF-4BBC-AAA4-ACEF692BB7A2}" type="parTrans" cxnId="{5F8C9516-0329-4598-864A-606A91775FD3}">
      <dgm:prSet/>
      <dgm:spPr/>
      <dgm:t>
        <a:bodyPr/>
        <a:lstStyle/>
        <a:p>
          <a:endParaRPr lang="en-US"/>
        </a:p>
      </dgm:t>
    </dgm:pt>
    <dgm:pt modelId="{D226DE44-E4BE-4729-89BB-CB0B9FBEAFA8}" type="sibTrans" cxnId="{5F8C9516-0329-4598-864A-606A91775FD3}">
      <dgm:prSet/>
      <dgm:spPr/>
      <dgm:t>
        <a:bodyPr/>
        <a:lstStyle/>
        <a:p>
          <a:endParaRPr lang="en-US"/>
        </a:p>
      </dgm:t>
    </dgm:pt>
    <dgm:pt modelId="{B826B4B6-381A-4254-A912-473045F7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put in “offering” as the reference</a:t>
          </a:r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tithing box is available at the back of the hall</a:t>
          </a:r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8E230C79-365B-4D0B-BCAB-DE98B0045FEA}" type="pres">
      <dgm:prSet presAssocID="{8C24A687-FD45-4AE6-8C2B-71623BC271D2}" presName="root" presStyleCnt="0">
        <dgm:presLayoutVars>
          <dgm:dir/>
          <dgm:resizeHandles val="exact"/>
        </dgm:presLayoutVars>
      </dgm:prSet>
      <dgm:spPr/>
    </dgm:pt>
    <dgm:pt modelId="{27023C06-66E7-412D-9ACA-DBC04DDC5CBD}" type="pres">
      <dgm:prSet presAssocID="{E02567AB-EAF4-4B59-8620-9E5956198D4D}" presName="compNode" presStyleCnt="0"/>
      <dgm:spPr/>
    </dgm:pt>
    <dgm:pt modelId="{4BA69DE3-30B9-4A31-9EF4-56496E3C3396}" type="pres">
      <dgm:prSet presAssocID="{E02567AB-EAF4-4B59-8620-9E5956198D4D}" presName="bgRect" presStyleLbl="bgShp" presStyleIdx="0" presStyleCnt="5"/>
      <dgm:spPr/>
    </dgm:pt>
    <dgm:pt modelId="{B6BC8C39-52C3-42A7-84B5-7F28316400B2}" type="pres">
      <dgm:prSet presAssocID="{E02567AB-EAF4-4B59-8620-9E5956198D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FD1E44-7E26-4575-B8A3-9F5177F2B97E}" type="pres">
      <dgm:prSet presAssocID="{E02567AB-EAF4-4B59-8620-9E5956198D4D}" presName="spaceRect" presStyleCnt="0"/>
      <dgm:spPr/>
    </dgm:pt>
    <dgm:pt modelId="{BDBA5696-F61D-4DB2-8874-428B504B1EFD}" type="pres">
      <dgm:prSet presAssocID="{E02567AB-EAF4-4B59-8620-9E5956198D4D}" presName="parTx" presStyleLbl="revTx" presStyleIdx="0" presStyleCnt="5">
        <dgm:presLayoutVars>
          <dgm:chMax val="0"/>
          <dgm:chPref val="0"/>
        </dgm:presLayoutVars>
      </dgm:prSet>
      <dgm:spPr/>
    </dgm:pt>
    <dgm:pt modelId="{00FD71BC-6C26-4964-8A10-CED5474CE1D7}" type="pres">
      <dgm:prSet presAssocID="{FE50CAE5-E893-42B6-AC6B-0CA628BCC3F6}" presName="sibTrans" presStyleCnt="0"/>
      <dgm:spPr/>
    </dgm:pt>
    <dgm:pt modelId="{3B0C7BAE-3AAF-4A2D-BA03-3C44E05E2324}" type="pres">
      <dgm:prSet presAssocID="{0F51077B-AD45-4FAD-AFE2-6FDCF17097FD}" presName="compNode" presStyleCnt="0"/>
      <dgm:spPr/>
    </dgm:pt>
    <dgm:pt modelId="{5D3ABC5F-889A-4F3A-BDC7-503DA8021A6C}" type="pres">
      <dgm:prSet presAssocID="{0F51077B-AD45-4FAD-AFE2-6FDCF17097FD}" presName="bgRect" presStyleLbl="bgShp" presStyleIdx="1" presStyleCnt="5"/>
      <dgm:spPr/>
    </dgm:pt>
    <dgm:pt modelId="{B97C25DE-338A-4FA3-A4D9-574113383858}" type="pres">
      <dgm:prSet presAssocID="{0F51077B-AD45-4FAD-AFE2-6FDCF17097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3499E36-46F9-4B51-BC93-AB6A13EA9E7E}" type="pres">
      <dgm:prSet presAssocID="{0F51077B-AD45-4FAD-AFE2-6FDCF17097FD}" presName="spaceRect" presStyleCnt="0"/>
      <dgm:spPr/>
    </dgm:pt>
    <dgm:pt modelId="{40649450-31B4-4B0F-9F77-1416CFB3AFA7}" type="pres">
      <dgm:prSet presAssocID="{0F51077B-AD45-4FAD-AFE2-6FDCF17097FD}" presName="parTx" presStyleLbl="revTx" presStyleIdx="1" presStyleCnt="5">
        <dgm:presLayoutVars>
          <dgm:chMax val="0"/>
          <dgm:chPref val="0"/>
        </dgm:presLayoutVars>
      </dgm:prSet>
      <dgm:spPr/>
    </dgm:pt>
    <dgm:pt modelId="{81A91526-9BBF-41CA-98E0-2591EDA579CF}" type="pres">
      <dgm:prSet presAssocID="{36457EAC-883D-4C1B-89E5-95B01489DB33}" presName="sibTrans" presStyleCnt="0"/>
      <dgm:spPr/>
    </dgm:pt>
    <dgm:pt modelId="{86405C0B-C479-4DB9-BEC6-33ED5BBDF639}" type="pres">
      <dgm:prSet presAssocID="{A1EEC57C-3093-41B2-958B-57BF056AF12B}" presName="compNode" presStyleCnt="0"/>
      <dgm:spPr/>
    </dgm:pt>
    <dgm:pt modelId="{79B2ACAE-C824-47AA-B9DE-16954193C142}" type="pres">
      <dgm:prSet presAssocID="{A1EEC57C-3093-41B2-958B-57BF056AF12B}" presName="bgRect" presStyleLbl="bgShp" presStyleIdx="2" presStyleCnt="5"/>
      <dgm:spPr/>
    </dgm:pt>
    <dgm:pt modelId="{252BA1F3-E9E9-4E27-BDFE-8800E282E3A4}" type="pres">
      <dgm:prSet presAssocID="{A1EEC57C-3093-41B2-958B-57BF056AF1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9B723ED-4388-4536-A86D-C3B297309073}" type="pres">
      <dgm:prSet presAssocID="{A1EEC57C-3093-41B2-958B-57BF056AF12B}" presName="spaceRect" presStyleCnt="0"/>
      <dgm:spPr/>
    </dgm:pt>
    <dgm:pt modelId="{DB778FB0-78E8-4306-B548-0B7589022381}" type="pres">
      <dgm:prSet presAssocID="{A1EEC57C-3093-41B2-958B-57BF056AF12B}" presName="parTx" presStyleLbl="revTx" presStyleIdx="2" presStyleCnt="5">
        <dgm:presLayoutVars>
          <dgm:chMax val="0"/>
          <dgm:chPref val="0"/>
        </dgm:presLayoutVars>
      </dgm:prSet>
      <dgm:spPr/>
    </dgm:pt>
    <dgm:pt modelId="{A4ECB722-6804-405A-95AB-E6C46998BC0D}" type="pres">
      <dgm:prSet presAssocID="{D226DE44-E4BE-4729-89BB-CB0B9FBEAFA8}" presName="sibTrans" presStyleCnt="0"/>
      <dgm:spPr/>
    </dgm:pt>
    <dgm:pt modelId="{9A770736-86DC-499B-8523-29510EB1A15E}" type="pres">
      <dgm:prSet presAssocID="{B826B4B6-381A-4254-A912-473045F77AD8}" presName="compNode" presStyleCnt="0"/>
      <dgm:spPr/>
    </dgm:pt>
    <dgm:pt modelId="{CD80F32A-5D5D-43B1-B3A8-3D593F30CE16}" type="pres">
      <dgm:prSet presAssocID="{B826B4B6-381A-4254-A912-473045F77AD8}" presName="bgRect" presStyleLbl="bgShp" presStyleIdx="3" presStyleCnt="5"/>
      <dgm:spPr/>
    </dgm:pt>
    <dgm:pt modelId="{A88A259C-EB38-4FB1-9ADD-C7D521B2611C}" type="pres">
      <dgm:prSet presAssocID="{B826B4B6-381A-4254-A912-473045F77A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DCBF619-2EB8-4E14-BE63-63AF7EA54168}" type="pres">
      <dgm:prSet presAssocID="{B826B4B6-381A-4254-A912-473045F77AD8}" presName="spaceRect" presStyleCnt="0"/>
      <dgm:spPr/>
    </dgm:pt>
    <dgm:pt modelId="{32DA1BA3-4EFA-4220-8CA7-FD4165968A1E}" type="pres">
      <dgm:prSet presAssocID="{B826B4B6-381A-4254-A912-473045F77AD8}" presName="parTx" presStyleLbl="revTx" presStyleIdx="3" presStyleCnt="5">
        <dgm:presLayoutVars>
          <dgm:chMax val="0"/>
          <dgm:chPref val="0"/>
        </dgm:presLayoutVars>
      </dgm:prSet>
      <dgm:spPr/>
    </dgm:pt>
    <dgm:pt modelId="{15C9B074-60FC-49E2-90C8-DFC57C0B887C}" type="pres">
      <dgm:prSet presAssocID="{3FE0BB05-ADF9-40A7-BFEA-67BD0A472445}" presName="sibTrans" presStyleCnt="0"/>
      <dgm:spPr/>
    </dgm:pt>
    <dgm:pt modelId="{F6B49FA6-616E-4DDD-90BF-F64CD492733F}" type="pres">
      <dgm:prSet presAssocID="{F47DF68F-84FD-4178-A525-291EAE23DBF8}" presName="compNode" presStyleCnt="0"/>
      <dgm:spPr/>
    </dgm:pt>
    <dgm:pt modelId="{F048B58A-1CAE-4E1C-8BEF-1A6F778B0423}" type="pres">
      <dgm:prSet presAssocID="{F47DF68F-84FD-4178-A525-291EAE23DBF8}" presName="bgRect" presStyleLbl="bgShp" presStyleIdx="4" presStyleCnt="5"/>
      <dgm:spPr/>
    </dgm:pt>
    <dgm:pt modelId="{598DF9B1-B962-4B4D-A649-69098168822D}" type="pres">
      <dgm:prSet presAssocID="{F47DF68F-84FD-4178-A525-291EAE23DB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D3DD2CE2-E281-4B9C-A709-0E9FB58441D6}" type="pres">
      <dgm:prSet presAssocID="{F47DF68F-84FD-4178-A525-291EAE23DBF8}" presName="spaceRect" presStyleCnt="0"/>
      <dgm:spPr/>
    </dgm:pt>
    <dgm:pt modelId="{3BDE3E2F-63E7-44EF-880F-609AB87792AB}" type="pres">
      <dgm:prSet presAssocID="{F47DF68F-84FD-4178-A525-291EAE23DB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8C9516-0329-4598-864A-606A91775FD3}" srcId="{8C24A687-FD45-4AE6-8C2B-71623BC271D2}" destId="{A1EEC57C-3093-41B2-958B-57BF056AF12B}" srcOrd="2" destOrd="0" parTransId="{F8B4749F-12BF-4BBC-AAA4-ACEF692BB7A2}" sibTransId="{D226DE44-E4BE-4729-89BB-CB0B9FBEAFA8}"/>
    <dgm:cxn modelId="{C6E69323-0ACF-6745-93F4-EA49A8E8918E}" type="presOf" srcId="{8C24A687-FD45-4AE6-8C2B-71623BC271D2}" destId="{8E230C79-365B-4D0B-BCAB-DE98B0045FEA}" srcOrd="0" destOrd="0" presId="urn:microsoft.com/office/officeart/2018/2/layout/IconVerticalSolidList"/>
    <dgm:cxn modelId="{2B1A2827-2B5A-4831-9918-4287734F5C4E}" srcId="{8C24A687-FD45-4AE6-8C2B-71623BC271D2}" destId="{F47DF68F-84FD-4178-A525-291EAE23DBF8}" srcOrd="4" destOrd="0" parTransId="{395326BA-0730-4016-9675-FDC5D59FB184}" sibTransId="{E0E5C605-F042-41E4-9F60-6CDC8A21489E}"/>
    <dgm:cxn modelId="{0F7B4250-A04C-DE48-8BA9-B9BF54F1F92E}" type="presOf" srcId="{E02567AB-EAF4-4B59-8620-9E5956198D4D}" destId="{BDBA5696-F61D-4DB2-8874-428B504B1EFD}" srcOrd="0" destOrd="0" presId="urn:microsoft.com/office/officeart/2018/2/layout/IconVerticalSolidList"/>
    <dgm:cxn modelId="{4A27816F-3876-344C-BFDD-A2951055706E}" type="presOf" srcId="{F47DF68F-84FD-4178-A525-291EAE23DBF8}" destId="{3BDE3E2F-63E7-44EF-880F-609AB87792AB}" srcOrd="0" destOrd="0" presId="urn:microsoft.com/office/officeart/2018/2/layout/IconVerticalSolidList"/>
    <dgm:cxn modelId="{F198C86F-ECEA-4241-A678-C9498B1E8119}" srcId="{8C24A687-FD45-4AE6-8C2B-71623BC271D2}" destId="{B826B4B6-381A-4254-A912-473045F77AD8}" srcOrd="3" destOrd="0" parTransId="{34CA16BB-DAC0-4228-885F-5F2B02D028B0}" sibTransId="{3FE0BB05-ADF9-40A7-BFEA-67BD0A472445}"/>
    <dgm:cxn modelId="{FC5F6AA2-BB72-3944-B827-85BFAD8C3DB5}" type="presOf" srcId="{A1EEC57C-3093-41B2-958B-57BF056AF12B}" destId="{DB778FB0-78E8-4306-B548-0B7589022381}" srcOrd="0" destOrd="0" presId="urn:microsoft.com/office/officeart/2018/2/layout/IconVerticalSolidList"/>
    <dgm:cxn modelId="{92A0DAA8-212A-3047-9037-7F21EDFF1E0A}" type="presOf" srcId="{B826B4B6-381A-4254-A912-473045F77AD8}" destId="{32DA1BA3-4EFA-4220-8CA7-FD4165968A1E}" srcOrd="0" destOrd="0" presId="urn:microsoft.com/office/officeart/2018/2/layout/IconVerticalSolidList"/>
    <dgm:cxn modelId="{3F2922A9-ED06-D848-B11C-C58B6F6234C9}" type="presOf" srcId="{0F51077B-AD45-4FAD-AFE2-6FDCF17097FD}" destId="{40649450-31B4-4B0F-9F77-1416CFB3AFA7}" srcOrd="0" destOrd="0" presId="urn:microsoft.com/office/officeart/2018/2/layout/IconVerticalSolidList"/>
    <dgm:cxn modelId="{245EA8C7-7EEC-4875-ADC8-DE624D229766}" srcId="{8C24A687-FD45-4AE6-8C2B-71623BC271D2}" destId="{0F51077B-AD45-4FAD-AFE2-6FDCF17097FD}" srcOrd="1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5899F286-A6B6-5741-BDA3-0267B031E28A}" type="presParOf" srcId="{8E230C79-365B-4D0B-BCAB-DE98B0045FEA}" destId="{27023C06-66E7-412D-9ACA-DBC04DDC5CBD}" srcOrd="0" destOrd="0" presId="urn:microsoft.com/office/officeart/2018/2/layout/IconVerticalSolidList"/>
    <dgm:cxn modelId="{D7985F94-5105-F143-B6FF-994D1CB710B0}" type="presParOf" srcId="{27023C06-66E7-412D-9ACA-DBC04DDC5CBD}" destId="{4BA69DE3-30B9-4A31-9EF4-56496E3C3396}" srcOrd="0" destOrd="0" presId="urn:microsoft.com/office/officeart/2018/2/layout/IconVerticalSolidList"/>
    <dgm:cxn modelId="{3A57E0AA-0847-A64D-AB38-704B1B5D1F71}" type="presParOf" srcId="{27023C06-66E7-412D-9ACA-DBC04DDC5CBD}" destId="{B6BC8C39-52C3-42A7-84B5-7F28316400B2}" srcOrd="1" destOrd="0" presId="urn:microsoft.com/office/officeart/2018/2/layout/IconVerticalSolidList"/>
    <dgm:cxn modelId="{6FD3C203-4431-F448-BCBD-F69E4EF37C31}" type="presParOf" srcId="{27023C06-66E7-412D-9ACA-DBC04DDC5CBD}" destId="{F9FD1E44-7E26-4575-B8A3-9F5177F2B97E}" srcOrd="2" destOrd="0" presId="urn:microsoft.com/office/officeart/2018/2/layout/IconVerticalSolidList"/>
    <dgm:cxn modelId="{1A451D5B-4492-CE49-9824-0C957F04EE85}" type="presParOf" srcId="{27023C06-66E7-412D-9ACA-DBC04DDC5CBD}" destId="{BDBA5696-F61D-4DB2-8874-428B504B1EFD}" srcOrd="3" destOrd="0" presId="urn:microsoft.com/office/officeart/2018/2/layout/IconVerticalSolidList"/>
    <dgm:cxn modelId="{C16772F5-D4DE-A042-B5B3-28F69C19E646}" type="presParOf" srcId="{8E230C79-365B-4D0B-BCAB-DE98B0045FEA}" destId="{00FD71BC-6C26-4964-8A10-CED5474CE1D7}" srcOrd="1" destOrd="0" presId="urn:microsoft.com/office/officeart/2018/2/layout/IconVerticalSolidList"/>
    <dgm:cxn modelId="{C7B152E8-FD36-2342-826E-82903933299D}" type="presParOf" srcId="{8E230C79-365B-4D0B-BCAB-DE98B0045FEA}" destId="{3B0C7BAE-3AAF-4A2D-BA03-3C44E05E2324}" srcOrd="2" destOrd="0" presId="urn:microsoft.com/office/officeart/2018/2/layout/IconVerticalSolidList"/>
    <dgm:cxn modelId="{958B9B17-E358-734D-BFFC-7E3E06BD6896}" type="presParOf" srcId="{3B0C7BAE-3AAF-4A2D-BA03-3C44E05E2324}" destId="{5D3ABC5F-889A-4F3A-BDC7-503DA8021A6C}" srcOrd="0" destOrd="0" presId="urn:microsoft.com/office/officeart/2018/2/layout/IconVerticalSolidList"/>
    <dgm:cxn modelId="{2CA917DB-34BE-7F41-BBF5-3DB413966433}" type="presParOf" srcId="{3B0C7BAE-3AAF-4A2D-BA03-3C44E05E2324}" destId="{B97C25DE-338A-4FA3-A4D9-574113383858}" srcOrd="1" destOrd="0" presId="urn:microsoft.com/office/officeart/2018/2/layout/IconVerticalSolidList"/>
    <dgm:cxn modelId="{D139161F-C95E-3543-84E5-D75086119221}" type="presParOf" srcId="{3B0C7BAE-3AAF-4A2D-BA03-3C44E05E2324}" destId="{33499E36-46F9-4B51-BC93-AB6A13EA9E7E}" srcOrd="2" destOrd="0" presId="urn:microsoft.com/office/officeart/2018/2/layout/IconVerticalSolidList"/>
    <dgm:cxn modelId="{03486888-78B4-824A-B053-083008AC12B3}" type="presParOf" srcId="{3B0C7BAE-3AAF-4A2D-BA03-3C44E05E2324}" destId="{40649450-31B4-4B0F-9F77-1416CFB3AFA7}" srcOrd="3" destOrd="0" presId="urn:microsoft.com/office/officeart/2018/2/layout/IconVerticalSolidList"/>
    <dgm:cxn modelId="{CD41CB61-11A8-3B4B-8440-51E917E9C430}" type="presParOf" srcId="{8E230C79-365B-4D0B-BCAB-DE98B0045FEA}" destId="{81A91526-9BBF-41CA-98E0-2591EDA579CF}" srcOrd="3" destOrd="0" presId="urn:microsoft.com/office/officeart/2018/2/layout/IconVerticalSolidList"/>
    <dgm:cxn modelId="{5DCBEB27-6220-7049-BFDB-BC37FBE850A8}" type="presParOf" srcId="{8E230C79-365B-4D0B-BCAB-DE98B0045FEA}" destId="{86405C0B-C479-4DB9-BEC6-33ED5BBDF639}" srcOrd="4" destOrd="0" presId="urn:microsoft.com/office/officeart/2018/2/layout/IconVerticalSolidList"/>
    <dgm:cxn modelId="{2FA2F301-D296-F941-9EBB-A8437E896444}" type="presParOf" srcId="{86405C0B-C479-4DB9-BEC6-33ED5BBDF639}" destId="{79B2ACAE-C824-47AA-B9DE-16954193C142}" srcOrd="0" destOrd="0" presId="urn:microsoft.com/office/officeart/2018/2/layout/IconVerticalSolidList"/>
    <dgm:cxn modelId="{00A08DEB-A34B-654D-9E53-330690A48DC3}" type="presParOf" srcId="{86405C0B-C479-4DB9-BEC6-33ED5BBDF639}" destId="{252BA1F3-E9E9-4E27-BDFE-8800E282E3A4}" srcOrd="1" destOrd="0" presId="urn:microsoft.com/office/officeart/2018/2/layout/IconVerticalSolidList"/>
    <dgm:cxn modelId="{DD3B0C23-212E-394F-9330-C0A6E70FF16D}" type="presParOf" srcId="{86405C0B-C479-4DB9-BEC6-33ED5BBDF639}" destId="{B9B723ED-4388-4536-A86D-C3B297309073}" srcOrd="2" destOrd="0" presId="urn:microsoft.com/office/officeart/2018/2/layout/IconVerticalSolidList"/>
    <dgm:cxn modelId="{1C3B830B-7FDD-6C42-A397-323345F40907}" type="presParOf" srcId="{86405C0B-C479-4DB9-BEC6-33ED5BBDF639}" destId="{DB778FB0-78E8-4306-B548-0B7589022381}" srcOrd="3" destOrd="0" presId="urn:microsoft.com/office/officeart/2018/2/layout/IconVerticalSolidList"/>
    <dgm:cxn modelId="{3240B572-71FB-8640-AC67-5FAAB184CDB7}" type="presParOf" srcId="{8E230C79-365B-4D0B-BCAB-DE98B0045FEA}" destId="{A4ECB722-6804-405A-95AB-E6C46998BC0D}" srcOrd="5" destOrd="0" presId="urn:microsoft.com/office/officeart/2018/2/layout/IconVerticalSolidList"/>
    <dgm:cxn modelId="{6B56B374-67E5-4143-B5ED-1FBDFE39D575}" type="presParOf" srcId="{8E230C79-365B-4D0B-BCAB-DE98B0045FEA}" destId="{9A770736-86DC-499B-8523-29510EB1A15E}" srcOrd="6" destOrd="0" presId="urn:microsoft.com/office/officeart/2018/2/layout/IconVerticalSolidList"/>
    <dgm:cxn modelId="{FE9A1EAE-F50A-0945-B6E5-7D51BE09529E}" type="presParOf" srcId="{9A770736-86DC-499B-8523-29510EB1A15E}" destId="{CD80F32A-5D5D-43B1-B3A8-3D593F30CE16}" srcOrd="0" destOrd="0" presId="urn:microsoft.com/office/officeart/2018/2/layout/IconVerticalSolidList"/>
    <dgm:cxn modelId="{BE16962B-391C-EF4D-8CDC-FCA28856F69B}" type="presParOf" srcId="{9A770736-86DC-499B-8523-29510EB1A15E}" destId="{A88A259C-EB38-4FB1-9ADD-C7D521B2611C}" srcOrd="1" destOrd="0" presId="urn:microsoft.com/office/officeart/2018/2/layout/IconVerticalSolidList"/>
    <dgm:cxn modelId="{E1540797-6033-F944-B12C-4E00BEE968BD}" type="presParOf" srcId="{9A770736-86DC-499B-8523-29510EB1A15E}" destId="{3DCBF619-2EB8-4E14-BE63-63AF7EA54168}" srcOrd="2" destOrd="0" presId="urn:microsoft.com/office/officeart/2018/2/layout/IconVerticalSolidList"/>
    <dgm:cxn modelId="{D282E467-B007-224B-B70B-C274BCF95F15}" type="presParOf" srcId="{9A770736-86DC-499B-8523-29510EB1A15E}" destId="{32DA1BA3-4EFA-4220-8CA7-FD4165968A1E}" srcOrd="3" destOrd="0" presId="urn:microsoft.com/office/officeart/2018/2/layout/IconVerticalSolidList"/>
    <dgm:cxn modelId="{A398FA96-140D-384E-A7A4-D71D65C9A8A7}" type="presParOf" srcId="{8E230C79-365B-4D0B-BCAB-DE98B0045FEA}" destId="{15C9B074-60FC-49E2-90C8-DFC57C0B887C}" srcOrd="7" destOrd="0" presId="urn:microsoft.com/office/officeart/2018/2/layout/IconVerticalSolidList"/>
    <dgm:cxn modelId="{0298B942-93FC-4E46-B9FB-309E71A211AF}" type="presParOf" srcId="{8E230C79-365B-4D0B-BCAB-DE98B0045FEA}" destId="{F6B49FA6-616E-4DDD-90BF-F64CD492733F}" srcOrd="8" destOrd="0" presId="urn:microsoft.com/office/officeart/2018/2/layout/IconVerticalSolidList"/>
    <dgm:cxn modelId="{41DB599A-3E07-1E4A-842F-56C5CCAC049E}" type="presParOf" srcId="{F6B49FA6-616E-4DDD-90BF-F64CD492733F}" destId="{F048B58A-1CAE-4E1C-8BEF-1A6F778B0423}" srcOrd="0" destOrd="0" presId="urn:microsoft.com/office/officeart/2018/2/layout/IconVerticalSolidList"/>
    <dgm:cxn modelId="{FC1CE568-A618-6648-A3E5-768E9AEAB421}" type="presParOf" srcId="{F6B49FA6-616E-4DDD-90BF-F64CD492733F}" destId="{598DF9B1-B962-4B4D-A649-69098168822D}" srcOrd="1" destOrd="0" presId="urn:microsoft.com/office/officeart/2018/2/layout/IconVerticalSolidList"/>
    <dgm:cxn modelId="{B8DA1E2D-F175-0544-9259-0CEEA87BEB40}" type="presParOf" srcId="{F6B49FA6-616E-4DDD-90BF-F64CD492733F}" destId="{D3DD2CE2-E281-4B9C-A709-0E9FB58441D6}" srcOrd="2" destOrd="0" presId="urn:microsoft.com/office/officeart/2018/2/layout/IconVerticalSolidList"/>
    <dgm:cxn modelId="{A3BF9221-0F9C-EF49-8D27-7EB504B43DF9}" type="presParOf" srcId="{F6B49FA6-616E-4DDD-90BF-F64CD492733F}" destId="{3BDE3E2F-63E7-44EF-880F-609AB8779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Israel Palestine</a:t>
          </a:r>
        </a:p>
        <a:p>
          <a:pPr>
            <a:lnSpc>
              <a:spcPct val="100000"/>
            </a:lnSpc>
          </a:pPr>
          <a:r>
            <a:rPr lang="en-US" sz="1600" dirty="0"/>
            <a:t>Pray for peace and the conflict. 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Worship team</a:t>
          </a:r>
        </a:p>
        <a:p>
          <a:pPr>
            <a:lnSpc>
              <a:spcPct val="100000"/>
            </a:lnSpc>
          </a:pPr>
          <a:r>
            <a:rPr lang="en-US" sz="1600" dirty="0"/>
            <a:t>Pray that the worship team remembers God as their focus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Unwell members</a:t>
          </a:r>
        </a:p>
        <a:p>
          <a:pPr>
            <a:lnSpc>
              <a:spcPct val="100000"/>
            </a:lnSpc>
          </a:pPr>
          <a:r>
            <a:rPr lang="en-US" sz="1600" dirty="0"/>
            <a:t>Pray that the Lord can heal and protect them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5CD7E532-4E43-2944-8EC1-9A7BF5885B59}">
      <dgm:prSet custT="1"/>
      <dgm:spPr/>
      <dgm:t>
        <a:bodyPr/>
        <a:lstStyle/>
        <a:p>
          <a:r>
            <a:rPr lang="en-US" sz="2000" dirty="0"/>
            <a:t>New visitors</a:t>
          </a:r>
          <a:endParaRPr lang="en-GB" sz="2000" dirty="0"/>
        </a:p>
        <a:p>
          <a:r>
            <a:rPr lang="en-GB" sz="1600" dirty="0"/>
            <a:t>That they come to Christ and act as ambassadors for Christ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4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4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4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4">
        <dgm:presLayoutVars>
          <dgm:bulletEnabled val="1"/>
        </dgm:presLayoutVars>
      </dgm:prSet>
      <dgm:spPr/>
    </dgm:pt>
  </dgm:ptLst>
  <dgm:cxnLst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Cleaning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Young adults are on cleaning duty! </a:t>
          </a:r>
          <a:r>
            <a:rPr lang="en-GB" sz="1600" kern="1200" dirty="0"/>
            <a:t>🧽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Photography 📷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Please get that signed for photos!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Baptism ceremony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Occurs 24</a:t>
          </a:r>
          <a:r>
            <a:rPr lang="en-US" sz="1600" kern="1200" baseline="30000" dirty="0"/>
            <a:t>th</a:t>
          </a:r>
          <a:r>
            <a:rPr lang="en-US" sz="1600" kern="1200" dirty="0"/>
            <a:t> December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Children’s church camp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talk to Joyce or Andy if you're interested in serving 24th Jan - 26th Jan</a:t>
          </a:r>
          <a:endParaRPr lang="en-GB" sz="1600" kern="1200" dirty="0"/>
        </a:p>
      </dsp:txBody>
      <dsp:txXfrm>
        <a:off x="3046149" y="1867085"/>
        <a:ext cx="2663510" cy="1598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9DE3-30B9-4A31-9EF4-56496E3C3396}">
      <dsp:nvSpPr>
        <dsp:cNvPr id="0" name=""/>
        <dsp:cNvSpPr/>
      </dsp:nvSpPr>
      <dsp:spPr>
        <a:xfrm>
          <a:off x="0" y="309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8C39-52C3-42A7-84B5-7F28316400B2}">
      <dsp:nvSpPr>
        <dsp:cNvPr id="0" name=""/>
        <dsp:cNvSpPr/>
      </dsp:nvSpPr>
      <dsp:spPr>
        <a:xfrm>
          <a:off x="199219" y="151271"/>
          <a:ext cx="362216" cy="362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5696-F61D-4DB2-8874-428B504B1EFD}">
      <dsp:nvSpPr>
        <dsp:cNvPr id="0" name=""/>
        <dsp:cNvSpPr/>
      </dsp:nvSpPr>
      <dsp:spPr>
        <a:xfrm>
          <a:off x="760654" y="309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Name: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Blacktown Chinese Christian Church</a:t>
          </a:r>
        </a:p>
      </dsp:txBody>
      <dsp:txXfrm>
        <a:off x="760654" y="3091"/>
        <a:ext cx="3853017" cy="658575"/>
      </dsp:txXfrm>
    </dsp:sp>
    <dsp:sp modelId="{5D3ABC5F-889A-4F3A-BDC7-503DA8021A6C}">
      <dsp:nvSpPr>
        <dsp:cNvPr id="0" name=""/>
        <dsp:cNvSpPr/>
      </dsp:nvSpPr>
      <dsp:spPr>
        <a:xfrm>
          <a:off x="0" y="82631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25DE-338A-4FA3-A4D9-574113383858}">
      <dsp:nvSpPr>
        <dsp:cNvPr id="0" name=""/>
        <dsp:cNvSpPr/>
      </dsp:nvSpPr>
      <dsp:spPr>
        <a:xfrm>
          <a:off x="199219" y="974490"/>
          <a:ext cx="362216" cy="362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49450-31B4-4B0F-9F77-1416CFB3AFA7}">
      <dsp:nvSpPr>
        <dsp:cNvPr id="0" name=""/>
        <dsp:cNvSpPr/>
      </dsp:nvSpPr>
      <dsp:spPr>
        <a:xfrm>
          <a:off x="760654" y="82631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BSB: 112 - 879</a:t>
          </a:r>
        </a:p>
      </dsp:txBody>
      <dsp:txXfrm>
        <a:off x="760654" y="826311"/>
        <a:ext cx="3853017" cy="658575"/>
      </dsp:txXfrm>
    </dsp:sp>
    <dsp:sp modelId="{79B2ACAE-C824-47AA-B9DE-16954193C142}">
      <dsp:nvSpPr>
        <dsp:cNvPr id="0" name=""/>
        <dsp:cNvSpPr/>
      </dsp:nvSpPr>
      <dsp:spPr>
        <a:xfrm>
          <a:off x="0" y="164953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BA1F3-E9E9-4E27-BDFE-8800E282E3A4}">
      <dsp:nvSpPr>
        <dsp:cNvPr id="0" name=""/>
        <dsp:cNvSpPr/>
      </dsp:nvSpPr>
      <dsp:spPr>
        <a:xfrm>
          <a:off x="199219" y="1797710"/>
          <a:ext cx="362216" cy="362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8FB0-78E8-4306-B548-0B7589022381}">
      <dsp:nvSpPr>
        <dsp:cNvPr id="0" name=""/>
        <dsp:cNvSpPr/>
      </dsp:nvSpPr>
      <dsp:spPr>
        <a:xfrm>
          <a:off x="760654" y="164953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number: 4216 50263</a:t>
          </a:r>
        </a:p>
      </dsp:txBody>
      <dsp:txXfrm>
        <a:off x="760654" y="1649530"/>
        <a:ext cx="3853017" cy="658575"/>
      </dsp:txXfrm>
    </dsp:sp>
    <dsp:sp modelId="{CD80F32A-5D5D-43B1-B3A8-3D593F30CE16}">
      <dsp:nvSpPr>
        <dsp:cNvPr id="0" name=""/>
        <dsp:cNvSpPr/>
      </dsp:nvSpPr>
      <dsp:spPr>
        <a:xfrm>
          <a:off x="0" y="247275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259C-EB38-4FB1-9ADD-C7D521B2611C}">
      <dsp:nvSpPr>
        <dsp:cNvPr id="0" name=""/>
        <dsp:cNvSpPr/>
      </dsp:nvSpPr>
      <dsp:spPr>
        <a:xfrm>
          <a:off x="199219" y="2620929"/>
          <a:ext cx="362216" cy="362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1BA3-4EFA-4220-8CA7-FD4165968A1E}">
      <dsp:nvSpPr>
        <dsp:cNvPr id="0" name=""/>
        <dsp:cNvSpPr/>
      </dsp:nvSpPr>
      <dsp:spPr>
        <a:xfrm>
          <a:off x="760654" y="247275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Please put in “offering” as the reference</a:t>
          </a:r>
        </a:p>
      </dsp:txBody>
      <dsp:txXfrm>
        <a:off x="760654" y="2472750"/>
        <a:ext cx="3853017" cy="658575"/>
      </dsp:txXfrm>
    </dsp:sp>
    <dsp:sp modelId="{F048B58A-1CAE-4E1C-8BEF-1A6F778B0423}">
      <dsp:nvSpPr>
        <dsp:cNvPr id="0" name=""/>
        <dsp:cNvSpPr/>
      </dsp:nvSpPr>
      <dsp:spPr>
        <a:xfrm>
          <a:off x="0" y="3295969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DF9B1-B962-4B4D-A649-69098168822D}">
      <dsp:nvSpPr>
        <dsp:cNvPr id="0" name=""/>
        <dsp:cNvSpPr/>
      </dsp:nvSpPr>
      <dsp:spPr>
        <a:xfrm>
          <a:off x="199219" y="3444149"/>
          <a:ext cx="362216" cy="362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3E2F-63E7-44EF-880F-609AB87792AB}">
      <dsp:nvSpPr>
        <dsp:cNvPr id="0" name=""/>
        <dsp:cNvSpPr/>
      </dsp:nvSpPr>
      <dsp:spPr>
        <a:xfrm>
          <a:off x="760654" y="3295969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tithing box is available at the back of the hall</a:t>
          </a:r>
        </a:p>
      </dsp:txBody>
      <dsp:txXfrm>
        <a:off x="760654" y="3295969"/>
        <a:ext cx="3853017" cy="658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Israel Palestine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Pray for peace and the conflict. 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visitors</a:t>
          </a:r>
          <a:endParaRPr lang="en-GB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That they come to Christ and act as ambassadors for Christ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Worship team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Pray that the worship team remembers God as their focus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Unwell members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Pray that the Lord can heal and protect them</a:t>
          </a:r>
          <a:endParaRPr lang="en-GB" sz="1600" kern="1200" dirty="0"/>
        </a:p>
      </dsp:txBody>
      <dsp:txXfrm>
        <a:off x="3046149" y="1867085"/>
        <a:ext cx="2663510" cy="159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15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15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49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18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07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16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72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6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68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97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55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39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17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254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97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08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5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746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328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482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9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3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5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349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2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24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99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74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30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378" lvl="1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566" lvl="2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754" lvl="3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666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4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5" r:id="rId16"/>
    <p:sldLayoutId id="2147483826" r:id="rId17"/>
    <p:sldLayoutId id="2147483827" r:id="rId18"/>
    <p:sldLayoutId id="2147483828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tx1"/>
                </a:solidFill>
              </a:rPr>
              <a:t>BCCC English service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0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Into Your word we're digging deep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To know our Father's heart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Into the world we're reaching out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To show them who You are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1375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8189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Pre 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So living water flowing through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God we thirst for more of You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Fill our hearts and flood our souls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With one desire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442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9942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Just to know You 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To make You known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lift Your name on High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Shine like the sun make darkness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run and hide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878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187968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know we were made for so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much more than ordinary lives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It's time for us to more than just survive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were made to thrive</a:t>
            </a:r>
          </a:p>
        </p:txBody>
      </p:sp>
    </p:spTree>
    <p:extLst>
      <p:ext uri="{BB962C8B-B14F-4D97-AF65-F5344CB8AC3E}">
        <p14:creationId xmlns:p14="http://schemas.microsoft.com/office/powerpoint/2010/main" val="186475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Joy Unspeakable, Faith Unsinkable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Love Unstoppable, Anything is possible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(x4)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43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9942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Just to know You 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To make You known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lift Your name on High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Shine like the sun make darkness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run and hide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3440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12384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know we were made for so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much more than ordinary lives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It's time for us to more than just survive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were made to thrive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were made to thrive</a:t>
            </a:r>
          </a:p>
        </p:txBody>
      </p:sp>
    </p:spTree>
    <p:extLst>
      <p:ext uri="{BB962C8B-B14F-4D97-AF65-F5344CB8AC3E}">
        <p14:creationId xmlns:p14="http://schemas.microsoft.com/office/powerpoint/2010/main" val="159457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 descr="A blue sky with white clouds&#10;&#10;Description automatically generated">
            <a:extLst>
              <a:ext uri="{FF2B5EF4-FFF2-40B4-BE49-F238E27FC236}">
                <a16:creationId xmlns:a16="http://schemas.microsoft.com/office/drawing/2014/main" id="{97042B64-99A0-CC52-A725-0750D57ED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016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In Christ alone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chemeClr val="tx1"/>
                </a:solidFill>
              </a:rPr>
              <a:t>CCLI: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chemeClr val="tx1"/>
                </a:solidFill>
              </a:rPr>
              <a:t>"Keith Getty, Stuart Townend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chemeClr val="tx1"/>
                </a:solidFill>
              </a:rPr>
              <a:t>©2001 Thankyou Music (Admin. by SHOUT! Music Publishing Australia)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chemeClr val="tx1"/>
                </a:solidFill>
              </a:rPr>
              <a:t>CCLI </a:t>
            </a:r>
            <a:r>
              <a:rPr lang="en-US" sz="450" dirty="0" err="1">
                <a:solidFill>
                  <a:schemeClr val="tx1"/>
                </a:solidFill>
              </a:rPr>
              <a:t>Licence</a:t>
            </a:r>
            <a:r>
              <a:rPr lang="en-US" sz="450" dirty="0">
                <a:solidFill>
                  <a:schemeClr val="tx1"/>
                </a:solidFill>
              </a:rPr>
              <a:t> No. 5485849"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Christ alone my hope is found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 is my light, my strength, my song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cornerstone, this solid ground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Firm through the fiercest drought and storm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990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098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86817-3C76-927E-F7EC-ECD699E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6" y="577158"/>
            <a:ext cx="4464574" cy="24473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solidFill>
                  <a:schemeClr val="bg1"/>
                </a:solidFill>
              </a:rPr>
              <a:t>Please Put Your Phones on Silent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F58A81-C7BB-A76F-5B06-C6B56CF0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3" y="3294565"/>
            <a:ext cx="4433366" cy="899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Prepare your hearts for worship.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1028" name="Picture 4" descr="silent mode Icon - Free PNG &amp; SVG 782999 - Noun Project">
            <a:extLst>
              <a:ext uri="{FF2B5EF4-FFF2-40B4-BE49-F238E27FC236}">
                <a16:creationId xmlns:a16="http://schemas.microsoft.com/office/drawing/2014/main" id="{FE86EDE4-474F-FC22-733C-5BB2731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756" y="1229103"/>
            <a:ext cx="2564643" cy="25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4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heights of love, what depths of peace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When fears are stilled, when strivings cease</a:t>
            </a:r>
          </a:p>
        </p:txBody>
      </p:sp>
    </p:spTree>
    <p:extLst>
      <p:ext uri="{BB962C8B-B14F-4D97-AF65-F5344CB8AC3E}">
        <p14:creationId xmlns:p14="http://schemas.microsoft.com/office/powerpoint/2010/main" val="70982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My comforter, my all in all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love of Christ, I stand</a:t>
            </a:r>
          </a:p>
        </p:txBody>
      </p:sp>
    </p:spTree>
    <p:extLst>
      <p:ext uri="{BB962C8B-B14F-4D97-AF65-F5344CB8AC3E}">
        <p14:creationId xmlns:p14="http://schemas.microsoft.com/office/powerpoint/2010/main" val="6262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Christ alone, who took on flesh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Fullness of God in helpless babe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gift of love and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Scorned by the ones He came to save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</p:spTree>
    <p:extLst>
      <p:ext uri="{BB962C8B-B14F-4D97-AF65-F5344CB8AC3E}">
        <p14:creationId xmlns:p14="http://schemas.microsoft.com/office/powerpoint/2010/main" val="3143287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1648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There in the ground, His body lay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Light of the world, by darkness, slain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Then bursting forth in glorious day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Up from the grave, He rose again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9409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5390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48137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79515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Outro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8368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200149" y="200722"/>
            <a:ext cx="6743700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Bible reading 1</a:t>
            </a: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paste here</a:t>
            </a:r>
          </a:p>
        </p:txBody>
      </p:sp>
    </p:spTree>
    <p:extLst>
      <p:ext uri="{BB962C8B-B14F-4D97-AF65-F5344CB8AC3E}">
        <p14:creationId xmlns:p14="http://schemas.microsoft.com/office/powerpoint/2010/main" val="420339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4094227" y="1790058"/>
            <a:ext cx="4446269" cy="1234440"/>
          </a:xfrm>
          <a:prstGeom prst="rect">
            <a:avLst/>
          </a:prstGeom>
        </p:spPr>
        <p:txBody>
          <a:bodyPr spcFirstLastPara="1" vert="horz" wrap="square" lIns="205740" tIns="137160" rIns="205740" bIns="13716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50"/>
              <a:t>Blessed Assurance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4094227" y="3264408"/>
            <a:ext cx="4446269" cy="929921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t" anchorCtr="0">
            <a:normAutofit/>
          </a:bodyPr>
          <a:lstStyle/>
          <a:p>
            <a:pPr marL="0" indent="0">
              <a:spcBef>
                <a:spcPts val="750"/>
              </a:spcBef>
              <a:buNone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93" name="Picture 1092" descr="Deux personnes se tenant la main">
            <a:extLst>
              <a:ext uri="{FF2B5EF4-FFF2-40B4-BE49-F238E27FC236}">
                <a16:creationId xmlns:a16="http://schemas.microsoft.com/office/drawing/2014/main" id="{FD789569-DE2D-93B1-28C2-33592E4D4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6" r="30403" b="-1"/>
          <a:stretch/>
        </p:blipFill>
        <p:spPr>
          <a:xfrm>
            <a:off x="15" y="7"/>
            <a:ext cx="3490708" cy="5143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All my attempts to be satisfied were vain and empty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Until the moment You rescued me and Your love filled me</a:t>
            </a:r>
          </a:p>
          <a:p>
            <a:pPr marL="0" indent="0"/>
            <a:r>
              <a:rPr lang="en-US" sz="3200" dirty="0"/>
              <a:t>My soul sings, now my soul sings</a:t>
            </a:r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What blessed assurance</a:t>
            </a:r>
          </a:p>
          <a:p>
            <a:pPr marL="0" indent="0"/>
            <a:r>
              <a:rPr lang="en-US" sz="3200" dirty="0"/>
              <a:t>I've found in You, I've found in You</a:t>
            </a:r>
          </a:p>
          <a:p>
            <a:pPr marL="0" indent="0"/>
            <a:r>
              <a:rPr lang="en-US" sz="3200" dirty="0"/>
              <a:t>I won't be shaken, I will not be moved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How steadfast Your strong hand</a:t>
            </a:r>
          </a:p>
          <a:p>
            <a:pPr marL="0" indent="0"/>
            <a:r>
              <a:rPr lang="en-US" sz="3200" dirty="0"/>
              <a:t>Is keeping me, is keeping me</a:t>
            </a:r>
          </a:p>
          <a:p>
            <a:pPr marL="0" indent="0"/>
            <a:r>
              <a:rPr lang="en-US" sz="3200" dirty="0"/>
              <a:t>I won't be shaken, I will not be moved</a:t>
            </a:r>
          </a:p>
          <a:p>
            <a:pPr marL="0" indent="0"/>
            <a:r>
              <a:rPr lang="en-US" sz="3200" dirty="0"/>
              <a:t>O blessed assurance</a:t>
            </a:r>
          </a:p>
        </p:txBody>
      </p:sp>
    </p:spTree>
    <p:extLst>
      <p:ext uri="{BB962C8B-B14F-4D97-AF65-F5344CB8AC3E}">
        <p14:creationId xmlns:p14="http://schemas.microsoft.com/office/powerpoint/2010/main" val="1762807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121375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</a:t>
            </a:r>
          </a:p>
          <a:p>
            <a:pPr marL="0" indent="0"/>
            <a:r>
              <a:rPr lang="en-US" sz="3200" dirty="0"/>
              <a:t>No other love that I've ever known compares to You, God</a:t>
            </a:r>
          </a:p>
          <a:p>
            <a:pPr marL="0" indent="0"/>
            <a:r>
              <a:rPr lang="en-US" sz="3200" dirty="0"/>
              <a:t>No other love that I've ever found has done what You've done</a:t>
            </a:r>
          </a:p>
          <a:p>
            <a:pPr marL="0" indent="0"/>
            <a:r>
              <a:rPr lang="en-US" sz="3200" dirty="0"/>
              <a:t>My soul sings, now my soul sings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What blessed assurance</a:t>
            </a:r>
          </a:p>
          <a:p>
            <a:pPr marL="0" indent="0"/>
            <a:r>
              <a:rPr lang="en-US" sz="3200" dirty="0"/>
              <a:t>I've found in You, I've found in You</a:t>
            </a:r>
          </a:p>
          <a:p>
            <a:pPr marL="0" indent="0"/>
            <a:r>
              <a:rPr lang="en-US" sz="3200" dirty="0"/>
              <a:t>I won't be shaken, I will not be moved</a:t>
            </a:r>
          </a:p>
        </p:txBody>
      </p:sp>
    </p:spTree>
    <p:extLst>
      <p:ext uri="{BB962C8B-B14F-4D97-AF65-F5344CB8AC3E}">
        <p14:creationId xmlns:p14="http://schemas.microsoft.com/office/powerpoint/2010/main" val="253317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How steadfast Your strong hand</a:t>
            </a:r>
          </a:p>
          <a:p>
            <a:pPr marL="0" indent="0"/>
            <a:r>
              <a:rPr lang="en-US" sz="3200" dirty="0"/>
              <a:t>Is keeping me, is keeping me</a:t>
            </a:r>
          </a:p>
          <a:p>
            <a:pPr marL="0" indent="0"/>
            <a:r>
              <a:rPr lang="en-US" sz="3200" dirty="0"/>
              <a:t>I won't be shaken, I will not be moved</a:t>
            </a:r>
          </a:p>
          <a:p>
            <a:pPr marL="0" indent="0"/>
            <a:r>
              <a:rPr lang="en-US" sz="3200" dirty="0"/>
              <a:t>O blessed assurance</a:t>
            </a:r>
          </a:p>
        </p:txBody>
      </p:sp>
    </p:spTree>
    <p:extLst>
      <p:ext uri="{BB962C8B-B14F-4D97-AF65-F5344CB8AC3E}">
        <p14:creationId xmlns:p14="http://schemas.microsoft.com/office/powerpoint/2010/main" val="4141036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57978"/>
            <a:ext cx="8701391" cy="50275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Bridge</a:t>
            </a:r>
          </a:p>
          <a:p>
            <a:pPr marL="0" indent="0"/>
            <a:r>
              <a:rPr lang="en-US" sz="3200" dirty="0"/>
              <a:t>Ever my anchor, ever my strength</a:t>
            </a:r>
          </a:p>
          <a:p>
            <a:pPr marL="0" indent="0"/>
            <a:r>
              <a:rPr lang="en-US" sz="3200" dirty="0"/>
              <a:t>Ever my portion, and all I need</a:t>
            </a:r>
          </a:p>
          <a:p>
            <a:pPr marL="0" indent="0"/>
            <a:r>
              <a:rPr lang="en-US" sz="3200" dirty="0"/>
              <a:t>Ever my healing, ever my hope</a:t>
            </a:r>
          </a:p>
          <a:p>
            <a:pPr marL="0" indent="0"/>
            <a:r>
              <a:rPr lang="en-US" sz="3200" dirty="0"/>
              <a:t>Ever the truth that leads me home</a:t>
            </a:r>
          </a:p>
          <a:p>
            <a:pPr marL="0" indent="0"/>
            <a:r>
              <a:rPr lang="en-US" sz="3200" dirty="0"/>
              <a:t>That leads me home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What blessed assurance</a:t>
            </a:r>
          </a:p>
          <a:p>
            <a:pPr marL="0" indent="0"/>
            <a:r>
              <a:rPr lang="en-US" sz="3200" dirty="0"/>
              <a:t>I've found in You, I've found in You</a:t>
            </a:r>
          </a:p>
          <a:p>
            <a:pPr marL="0" indent="0"/>
            <a:r>
              <a:rPr lang="en-US" sz="3200" dirty="0"/>
              <a:t>I won't be shaken, I will not be moved</a:t>
            </a:r>
          </a:p>
        </p:txBody>
      </p:sp>
    </p:spTree>
    <p:extLst>
      <p:ext uri="{BB962C8B-B14F-4D97-AF65-F5344CB8AC3E}">
        <p14:creationId xmlns:p14="http://schemas.microsoft.com/office/powerpoint/2010/main" val="172753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DE22-3A6C-AE7E-0528-3E73036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15007"/>
            <a:ext cx="2561466" cy="2409491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solidFill>
                  <a:schemeClr val="bg1"/>
                </a:solidFill>
              </a:rPr>
              <a:t>Worship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43F9D-8CA5-EBB8-6995-9E5C9EC0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32" y="3264408"/>
            <a:ext cx="2561466" cy="929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chemeClr val="bg1"/>
                </a:solidFill>
              </a:rPr>
              <a:t>Please stand up and sing if you’re comfortable</a:t>
            </a:r>
          </a:p>
        </p:txBody>
      </p:sp>
      <p:pic>
        <p:nvPicPr>
          <p:cNvPr id="6" name="Picture 5" descr="Close up image of hands applauding">
            <a:extLst>
              <a:ext uri="{FF2B5EF4-FFF2-40B4-BE49-F238E27FC236}">
                <a16:creationId xmlns:a16="http://schemas.microsoft.com/office/drawing/2014/main" id="{89A869DD-CCB5-51E8-A3E9-A3CE59B2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7" r="6627"/>
          <a:stretch/>
        </p:blipFill>
        <p:spPr>
          <a:xfrm>
            <a:off x="3490722" y="10"/>
            <a:ext cx="5653277" cy="51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7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246840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How steadfast Your strong hand</a:t>
            </a:r>
          </a:p>
          <a:p>
            <a:pPr marL="0" indent="0"/>
            <a:r>
              <a:rPr lang="en-US" sz="3200" dirty="0"/>
              <a:t>Is keeping me, is keeping me</a:t>
            </a:r>
          </a:p>
          <a:p>
            <a:pPr marL="0" indent="0"/>
            <a:r>
              <a:rPr lang="en-US" sz="3200" dirty="0"/>
              <a:t>I won't be shaken, I will not be moved</a:t>
            </a:r>
          </a:p>
          <a:p>
            <a:pPr marL="0" indent="0"/>
            <a:r>
              <a:rPr lang="en-US" sz="3200" dirty="0"/>
              <a:t>O blessed assurance</a:t>
            </a:r>
          </a:p>
        </p:txBody>
      </p:sp>
    </p:spTree>
    <p:extLst>
      <p:ext uri="{BB962C8B-B14F-4D97-AF65-F5344CB8AC3E}">
        <p14:creationId xmlns:p14="http://schemas.microsoft.com/office/powerpoint/2010/main" val="3973268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Bible Reading</a:t>
            </a:r>
          </a:p>
        </p:txBody>
      </p:sp>
      <p:pic>
        <p:nvPicPr>
          <p:cNvPr id="1295" name="Picture 1294" descr="Open book">
            <a:extLst>
              <a:ext uri="{FF2B5EF4-FFF2-40B4-BE49-F238E27FC236}">
                <a16:creationId xmlns:a16="http://schemas.microsoft.com/office/drawing/2014/main" id="{48CDEF02-AA82-2C91-5C14-FF43236E5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0" r="20987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ght passing through clouds">
            <a:extLst>
              <a:ext uri="{FF2B5EF4-FFF2-40B4-BE49-F238E27FC236}">
                <a16:creationId xmlns:a16="http://schemas.microsoft.com/office/drawing/2014/main" id="{16CDDC19-9B38-E7BB-589C-029D8C2A3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b="15731"/>
          <a:stretch/>
        </p:blipFill>
        <p:spPr>
          <a:xfrm>
            <a:off x="0" y="10"/>
            <a:ext cx="9143980" cy="5143490"/>
          </a:xfrm>
          <a:prstGeom prst="rect">
            <a:avLst/>
          </a:prstGeom>
        </p:spPr>
      </p:pic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200150" y="331952"/>
            <a:ext cx="6743700" cy="12344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3800" spc="200">
                <a:solidFill>
                  <a:schemeClr val="tx1"/>
                </a:solidFill>
              </a:rPr>
              <a:t>1 Kings 8:10-1</a:t>
            </a: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286719" y="1641830"/>
            <a:ext cx="8601560" cy="35016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3000" b="1" baseline="30000" dirty="0">
                <a:solidFill>
                  <a:schemeClr val="tx1"/>
                </a:solidFill>
              </a:rPr>
              <a:t>10 When the priests withdrew from the Holy Place, the cloud filled the temple of the Lord. </a:t>
            </a:r>
          </a:p>
          <a:p>
            <a:pPr marL="0" indent="0" algn="l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3000" b="1" baseline="30000" dirty="0">
                <a:solidFill>
                  <a:schemeClr val="tx1"/>
                </a:solidFill>
              </a:rPr>
              <a:t>11 And the priests could not perform their service because of the cloud, for the glory of the Lord filled his temple.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Announcements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657395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746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010828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Tithing 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52329"/>
              </p:ext>
            </p:extLst>
          </p:nvPr>
        </p:nvGraphicFramePr>
        <p:xfrm>
          <a:off x="4048125" y="479822"/>
          <a:ext cx="4613672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19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Prayer points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452947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001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7"/>
          <p:cNvSpPr txBox="1">
            <a:spLocks noGrp="1"/>
          </p:cNvSpPr>
          <p:nvPr>
            <p:ph type="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Prayer and offering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Mingle Time!</a:t>
            </a:r>
          </a:p>
        </p:txBody>
      </p:sp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1F9E5361-5C51-059D-E860-4321BA96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32" y="0"/>
            <a:ext cx="385602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wrap="square" lIns="205740" tIns="137160" rIns="205740" bIns="13716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/>
              <a:t>Thrive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861461" y="3264408"/>
            <a:ext cx="2849078" cy="929921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>
              <a:spcBef>
                <a:spcPts val="750"/>
              </a:spcBef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Casting Crowns</a:t>
            </a:r>
          </a:p>
        </p:txBody>
      </p:sp>
      <p:pic>
        <p:nvPicPr>
          <p:cNvPr id="1275" name="Picture 1274" descr="Man with white beard">
            <a:extLst>
              <a:ext uri="{FF2B5EF4-FFF2-40B4-BE49-F238E27FC236}">
                <a16:creationId xmlns:a16="http://schemas.microsoft.com/office/drawing/2014/main" id="{BF44E436-51AF-6AB0-6174-BF2719C15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6" r="30999" b="-1"/>
          <a:stretch/>
        </p:blipFill>
        <p:spPr>
          <a:xfrm>
            <a:off x="4572001" y="7"/>
            <a:ext cx="4571999" cy="5143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275330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 in this worn and weary land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Where many a dream has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Like a tree planted by the water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never will run dry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8189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Pre 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So living water flowing through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God we thirst for more of You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Fill our hearts and flood our souls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With one desire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9942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Just to know You 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To make You known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lift Your name on High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Shine like the sun make darkness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run and hide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17990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know we were made for so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much more than ordinary lives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It's time for us to more than just survive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We were made to thrive</a:t>
            </a:r>
          </a:p>
        </p:txBody>
      </p:sp>
    </p:spTree>
    <p:extLst>
      <p:ext uri="{BB962C8B-B14F-4D97-AF65-F5344CB8AC3E}">
        <p14:creationId xmlns:p14="http://schemas.microsoft.com/office/powerpoint/2010/main" val="11031207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2120</TotalTime>
  <Words>1111</Words>
  <Application>Microsoft Macintosh PowerPoint</Application>
  <PresentationFormat>On-screen Show (16:9)</PresentationFormat>
  <Paragraphs>199</Paragraphs>
  <Slides>47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Gill Sans MT</vt:lpstr>
      <vt:lpstr>Josefin Sans</vt:lpstr>
      <vt:lpstr>Arial</vt:lpstr>
      <vt:lpstr>Open Sans</vt:lpstr>
      <vt:lpstr>Parcel</vt:lpstr>
      <vt:lpstr>BCCC English service </vt:lpstr>
      <vt:lpstr>Please Put Your Phones on Silent </vt:lpstr>
      <vt:lpstr>Bible reading 1</vt:lpstr>
      <vt:lpstr>Worship</vt:lpstr>
      <vt:lpstr>Thrive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Christ alone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Blessed Assurance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Bible Reading</vt:lpstr>
      <vt:lpstr>1 Kings 8:10-1</vt:lpstr>
      <vt:lpstr>Announcements</vt:lpstr>
      <vt:lpstr>Tithing </vt:lpstr>
      <vt:lpstr>Prayer points</vt:lpstr>
      <vt:lpstr>Prayer and offering </vt:lpstr>
      <vt:lpstr>Mingle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41</cp:revision>
  <dcterms:modified xsi:type="dcterms:W3CDTF">2023-11-04T13:12:01Z</dcterms:modified>
</cp:coreProperties>
</file>