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45"/>
  </p:notesMasterIdLst>
  <p:sldIdLst>
    <p:sldId id="256" r:id="rId2"/>
    <p:sldId id="381" r:id="rId3"/>
    <p:sldId id="563" r:id="rId4"/>
    <p:sldId id="554" r:id="rId5"/>
    <p:sldId id="274" r:id="rId6"/>
    <p:sldId id="273" r:id="rId7"/>
    <p:sldId id="515" r:id="rId8"/>
    <p:sldId id="362" r:id="rId9"/>
    <p:sldId id="516" r:id="rId10"/>
    <p:sldId id="492" r:id="rId11"/>
    <p:sldId id="493" r:id="rId12"/>
    <p:sldId id="517" r:id="rId13"/>
    <p:sldId id="518" r:id="rId14"/>
    <p:sldId id="519" r:id="rId15"/>
    <p:sldId id="520" r:id="rId16"/>
    <p:sldId id="521" r:id="rId17"/>
    <p:sldId id="261" r:id="rId18"/>
    <p:sldId id="259" r:id="rId19"/>
    <p:sldId id="488" r:id="rId20"/>
    <p:sldId id="428" r:id="rId21"/>
    <p:sldId id="357" r:id="rId22"/>
    <p:sldId id="489" r:id="rId23"/>
    <p:sldId id="490" r:id="rId24"/>
    <p:sldId id="359" r:id="rId25"/>
    <p:sldId id="474" r:id="rId26"/>
    <p:sldId id="491" r:id="rId27"/>
    <p:sldId id="590" r:id="rId28"/>
    <p:sldId id="591" r:id="rId29"/>
    <p:sldId id="592" r:id="rId30"/>
    <p:sldId id="593" r:id="rId31"/>
    <p:sldId id="594" r:id="rId32"/>
    <p:sldId id="595" r:id="rId33"/>
    <p:sldId id="512" r:id="rId34"/>
    <p:sldId id="596" r:id="rId35"/>
    <p:sldId id="597" r:id="rId36"/>
    <p:sldId id="598" r:id="rId37"/>
    <p:sldId id="276" r:id="rId38"/>
    <p:sldId id="266" r:id="rId39"/>
    <p:sldId id="561" r:id="rId40"/>
    <p:sldId id="559" r:id="rId41"/>
    <p:sldId id="589" r:id="rId42"/>
    <p:sldId id="269" r:id="rId43"/>
    <p:sldId id="275" r:id="rId44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46"/>
      <p:bold r:id="rId47"/>
      <p:italic r:id="rId48"/>
      <p:boldItalic r:id="rId49"/>
    </p:embeddedFont>
    <p:embeddedFont>
      <p:font typeface="Josefin Sans" pitchFamily="2" charset="77"/>
      <p:regular r:id="rId50"/>
      <p:bold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GB" sz="2000" dirty="0"/>
            <a:t>Announcement</a:t>
          </a:r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US" sz="2000" dirty="0"/>
            <a:t>Point</a:t>
          </a:r>
          <a:endParaRPr lang="en-GB" sz="2000" dirty="0"/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Announcement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97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6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9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413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6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491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2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74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99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54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914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543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56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24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99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66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378" lvl="1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566" lvl="2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754" lvl="3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771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6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5" r:id="rId16"/>
    <p:sldLayoutId id="2147483826" r:id="rId17"/>
    <p:sldLayoutId id="2147483827" r:id="rId18"/>
    <p:sldLayoutId id="2147483828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brings our chaos back into order?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makes the orphans a son and daughter? The King of glory, the King of glory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59142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Who rules the nations with truth and justice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Shines like the sun in all of its brilliance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King of glory, the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109327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416786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Worthy is the Lamb who was slain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Worthy is the King who conquered the grave (x3)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Worthy, worthy, worthy</a:t>
            </a:r>
          </a:p>
        </p:txBody>
      </p:sp>
    </p:spTree>
    <p:extLst>
      <p:ext uri="{BB962C8B-B14F-4D97-AF65-F5344CB8AC3E}">
        <p14:creationId xmlns:p14="http://schemas.microsoft.com/office/powerpoint/2010/main" val="238696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333690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6007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 descr="Guitars on a guitar stand">
            <a:extLst>
              <a:ext uri="{FF2B5EF4-FFF2-40B4-BE49-F238E27FC236}">
                <a16:creationId xmlns:a16="http://schemas.microsoft.com/office/drawing/2014/main" id="{81FFDCBC-19D9-1A6B-6EF6-1D09CF0BF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Hosanna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  <a:buNone/>
            </a:pPr>
            <a:r>
              <a:rPr lang="en-US" sz="600" dirty="0">
                <a:solidFill>
                  <a:srgbClr val="FFFFFF"/>
                </a:solidFill>
              </a:rPr>
              <a:t>Tim Hughes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600" dirty="0">
                <a:solidFill>
                  <a:srgbClr val="FFFFFF"/>
                </a:solidFill>
              </a:rPr>
              <a:t>© 2000 Thankyou Music (Admin. by SHOUT! Music Publishing Australia)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I see the King of Glory</a:t>
            </a:r>
          </a:p>
          <a:p>
            <a:pPr marL="0" indent="0"/>
            <a:r>
              <a:rPr lang="en-US" sz="3200" dirty="0"/>
              <a:t>Coming on the clouds with fire</a:t>
            </a:r>
          </a:p>
          <a:p>
            <a:pPr marL="0" indent="0"/>
            <a:r>
              <a:rPr lang="en-US" sz="3200" dirty="0"/>
              <a:t>The whole earth shakes, the whole earth shakes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I see His love and mercy</a:t>
            </a:r>
          </a:p>
          <a:p>
            <a:pPr marL="0" indent="0"/>
            <a:r>
              <a:rPr lang="en-US" sz="3200" dirty="0"/>
              <a:t>Washing over all our sin</a:t>
            </a:r>
          </a:p>
          <a:p>
            <a:pPr marL="0" indent="0"/>
            <a:r>
              <a:rPr lang="en-US" sz="3200" dirty="0"/>
              <a:t>The people sing, the people 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Hosanna, Hosanna</a:t>
            </a:r>
          </a:p>
          <a:p>
            <a:pPr marL="0" indent="0"/>
            <a:r>
              <a:rPr lang="en-US" sz="3200" dirty="0"/>
              <a:t>Hosanna in the highest</a:t>
            </a:r>
          </a:p>
          <a:p>
            <a:pPr marL="0" indent="0"/>
            <a:r>
              <a:rPr lang="en-US" sz="3200" dirty="0"/>
              <a:t>Hosanna, Hosanna</a:t>
            </a:r>
          </a:p>
          <a:p>
            <a:pPr marL="0" indent="0"/>
            <a:r>
              <a:rPr lang="en-US" sz="3200" dirty="0"/>
              <a:t>Hosanna in the highest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 </a:t>
            </a:r>
          </a:p>
          <a:p>
            <a:pPr marL="0" indent="0"/>
            <a:r>
              <a:rPr lang="en-US" sz="3200" dirty="0"/>
              <a:t>I see a generation</a:t>
            </a:r>
          </a:p>
          <a:p>
            <a:pPr marL="0" indent="0"/>
            <a:r>
              <a:rPr lang="en-US" sz="3200" dirty="0"/>
              <a:t>Rising up to take their place</a:t>
            </a:r>
          </a:p>
          <a:p>
            <a:pPr marL="0" indent="0"/>
            <a:r>
              <a:rPr lang="en-US" sz="3200" dirty="0"/>
              <a:t>With selfless faith, with selfless faith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 </a:t>
            </a:r>
          </a:p>
          <a:p>
            <a:pPr marL="0" indent="0"/>
            <a:r>
              <a:rPr lang="en-US" sz="3200" dirty="0"/>
              <a:t>I see a near revival</a:t>
            </a:r>
          </a:p>
          <a:p>
            <a:pPr marL="0" indent="0"/>
            <a:r>
              <a:rPr lang="en-US" sz="3200" dirty="0"/>
              <a:t>Stirring as we pray and seek</a:t>
            </a:r>
          </a:p>
          <a:p>
            <a:pPr marL="0" indent="0"/>
            <a:r>
              <a:rPr lang="en-US" sz="3200" dirty="0"/>
              <a:t>We're on our knees, we're on our knees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083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Hosanna, Hosanna</a:t>
            </a:r>
          </a:p>
          <a:p>
            <a:pPr marL="0" indent="0"/>
            <a:r>
              <a:rPr lang="en-US" sz="3200" dirty="0"/>
              <a:t>Hosanna in the highest</a:t>
            </a:r>
          </a:p>
          <a:p>
            <a:pPr marL="0" indent="0"/>
            <a:r>
              <a:rPr lang="en-US" sz="3200" dirty="0"/>
              <a:t>Hosanna, Hosanna</a:t>
            </a:r>
          </a:p>
          <a:p>
            <a:pPr marL="0" indent="0"/>
            <a:r>
              <a:rPr lang="en-US" sz="3200" dirty="0"/>
              <a:t>Hosanna in the highest</a:t>
            </a:r>
          </a:p>
        </p:txBody>
      </p:sp>
    </p:spTree>
    <p:extLst>
      <p:ext uri="{BB962C8B-B14F-4D97-AF65-F5344CB8AC3E}">
        <p14:creationId xmlns:p14="http://schemas.microsoft.com/office/powerpoint/2010/main" val="27019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  </a:t>
            </a:r>
          </a:p>
          <a:p>
            <a:pPr marL="0" indent="0"/>
            <a:r>
              <a:rPr lang="en-US" sz="3200" dirty="0"/>
              <a:t>Heal my heart and make it clean</a:t>
            </a:r>
          </a:p>
          <a:p>
            <a:pPr marL="0" indent="0"/>
            <a:r>
              <a:rPr lang="en-US" sz="3200" dirty="0"/>
              <a:t>Open up my eyes to the things unseen</a:t>
            </a:r>
          </a:p>
          <a:p>
            <a:pPr marL="0" indent="0"/>
            <a:r>
              <a:rPr lang="en-US" sz="3200" dirty="0"/>
              <a:t>Show me how to love like You have loved me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  </a:t>
            </a:r>
          </a:p>
          <a:p>
            <a:pPr marL="0" indent="0"/>
            <a:r>
              <a:rPr lang="en-US" sz="3200" dirty="0"/>
              <a:t>Break my heart for what breaks Yours</a:t>
            </a:r>
          </a:p>
          <a:p>
            <a:pPr marL="0" indent="0"/>
            <a:r>
              <a:rPr lang="en-US" sz="3200" dirty="0"/>
              <a:t>Everything I am for Your kingdom's cause</a:t>
            </a:r>
          </a:p>
          <a:p>
            <a:pPr marL="0" indent="0"/>
            <a:r>
              <a:rPr lang="en-US" sz="3200" dirty="0"/>
              <a:t>As I walk from earth into eternity</a:t>
            </a:r>
          </a:p>
        </p:txBody>
      </p:sp>
    </p:spTree>
    <p:extLst>
      <p:ext uri="{BB962C8B-B14F-4D97-AF65-F5344CB8AC3E}">
        <p14:creationId xmlns:p14="http://schemas.microsoft.com/office/powerpoint/2010/main" val="127048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Hosanna, Hosanna</a:t>
            </a:r>
          </a:p>
          <a:p>
            <a:pPr marL="0" indent="0"/>
            <a:r>
              <a:rPr lang="en-US" sz="3200" dirty="0"/>
              <a:t>Hosanna in the highest</a:t>
            </a:r>
          </a:p>
          <a:p>
            <a:pPr marL="0" indent="0"/>
            <a:r>
              <a:rPr lang="en-US" sz="3200" dirty="0"/>
              <a:t>Hosanna, Hosanna</a:t>
            </a:r>
          </a:p>
          <a:p>
            <a:pPr marL="0" indent="0"/>
            <a:r>
              <a:rPr lang="en-US" sz="3200" dirty="0"/>
              <a:t>Hosanna in the highest</a:t>
            </a:r>
          </a:p>
        </p:txBody>
      </p:sp>
    </p:spTree>
    <p:extLst>
      <p:ext uri="{BB962C8B-B14F-4D97-AF65-F5344CB8AC3E}">
        <p14:creationId xmlns:p14="http://schemas.microsoft.com/office/powerpoint/2010/main" val="336645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Picture 1282" descr="A close-up of a mosaic&#10;&#10;Description automatically generated">
            <a:extLst>
              <a:ext uri="{FF2B5EF4-FFF2-40B4-BE49-F238E27FC236}">
                <a16:creationId xmlns:a16="http://schemas.microsoft.com/office/drawing/2014/main" id="{D08089A4-5585-28C6-786B-A68D3869B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8" r="-1" b="-1"/>
          <a:stretch/>
        </p:blipFill>
        <p:spPr>
          <a:xfrm>
            <a:off x="3490722" y="7"/>
            <a:ext cx="5653278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4094226" y="2125980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Who you say I am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480061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450" dirty="0" err="1">
                <a:solidFill>
                  <a:srgbClr val="FFFFFF"/>
                </a:solidFill>
              </a:rPr>
              <a:t>CCLI:"Ben</a:t>
            </a:r>
            <a:r>
              <a:rPr lang="en-US" sz="450" dirty="0">
                <a:solidFill>
                  <a:srgbClr val="FFFFFF"/>
                </a:solidFill>
              </a:rPr>
              <a:t> Fielding, Reuben Morgan</a:t>
            </a:r>
          </a:p>
          <a:p>
            <a:pPr marL="0"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450" dirty="0">
                <a:solidFill>
                  <a:srgbClr val="FFFFFF"/>
                </a:solidFill>
              </a:rPr>
              <a:t>© 2017 Hillsong Music Publishing Australia</a:t>
            </a:r>
          </a:p>
          <a:p>
            <a:pPr marL="0"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450" dirty="0">
                <a:solidFill>
                  <a:srgbClr val="FFFFFF"/>
                </a:solidFill>
              </a:rPr>
              <a:t>CCLI </a:t>
            </a:r>
            <a:r>
              <a:rPr lang="en-US" sz="450" dirty="0" err="1">
                <a:solidFill>
                  <a:srgbClr val="FFFFFF"/>
                </a:solidFill>
              </a:rPr>
              <a:t>Licence</a:t>
            </a:r>
            <a:r>
              <a:rPr lang="en-US" sz="450" dirty="0">
                <a:solidFill>
                  <a:srgbClr val="FFFFFF"/>
                </a:solidFill>
              </a:rPr>
              <a:t> No. 5485849</a:t>
            </a:r>
          </a:p>
          <a:p>
            <a:pPr marL="0"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450" dirty="0">
                <a:solidFill>
                  <a:srgbClr val="FFFFFF"/>
                </a:solidFill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am I that the highest King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Would welcome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was lost but He brought me 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 His love for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 His love for me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8189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the Son sets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 is free indeed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1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200149" y="200722"/>
            <a:ext cx="6743700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Bible reading 1</a:t>
            </a: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paste here</a:t>
            </a:r>
          </a:p>
        </p:txBody>
      </p:sp>
    </p:spTree>
    <p:extLst>
      <p:ext uri="{BB962C8B-B14F-4D97-AF65-F5344CB8AC3E}">
        <p14:creationId xmlns:p14="http://schemas.microsoft.com/office/powerpoint/2010/main" val="420339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171164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Free at last, He has ransomed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grace runs deep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While I was a slave to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 died for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Yes He died for me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79904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8189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the Son sets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 is free indeed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71296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60454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my Father's house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There's a place for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114666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b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chosen, not forsaken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  <a:b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are for me, not against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b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chosen, not forsaken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  <a:b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are for me, not against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</a:p>
        </p:txBody>
      </p:sp>
    </p:spTree>
    <p:extLst>
      <p:ext uri="{BB962C8B-B14F-4D97-AF65-F5344CB8AC3E}">
        <p14:creationId xmlns:p14="http://schemas.microsoft.com/office/powerpoint/2010/main" val="160479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8189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the Son sets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 is free indeed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768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60454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my Father's house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There's a place for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2274007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BOOK CHAPTER VERSES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paste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Announcements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80482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Prayer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37981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4" name="Picture 3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27328" b="2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>
            <a:extLst>
              <a:ext uri="{FF2B5EF4-FFF2-40B4-BE49-F238E27FC236}">
                <a16:creationId xmlns:a16="http://schemas.microsoft.com/office/drawing/2014/main" id="{71D624A1-C6F6-4E5B-B61A-4F6AA4E89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63" b="18262"/>
          <a:stretch/>
        </p:blipFill>
        <p:spPr>
          <a:xfrm>
            <a:off x="15" y="7"/>
            <a:ext cx="9143985" cy="34289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200150" y="2815147"/>
            <a:ext cx="6743700" cy="1234319"/>
          </a:xfrm>
          <a:prstGeom prst="rect">
            <a:avLst/>
          </a:prstGeom>
        </p:spPr>
        <p:txBody>
          <a:bodyPr spcFirstLastPara="1" vert="horz" wrap="square" lIns="205740" tIns="137160" rIns="205740" bIns="13716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50"/>
              <a:t>This is Amazing Grace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021396" y="4278549"/>
            <a:ext cx="5101209" cy="384892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</a:pPr>
            <a:r>
              <a:rPr lang="en-US" sz="750">
                <a:solidFill>
                  <a:schemeClr val="tx1">
                    <a:lumMod val="75000"/>
                    <a:lumOff val="25000"/>
                  </a:schemeClr>
                </a:solidFill>
              </a:rPr>
              <a:t>This is Amazing Grace Jeremy Riddle, Josh Farro, Phil Wickham © 2012 Phil Wickham Music (Admin. by BMG Rights Management [c/o Music Services, Inc.]) CCLI Licence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breaks the power of sin and darkness? Whose love is mighty and so much stronger? The King of glory, the King above all kings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312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Who shakes the whole earth with holy thunder? And leaves us breathless in awe and wonder?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The King of glory, the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2108</TotalTime>
  <Words>874</Words>
  <Application>Microsoft Macintosh PowerPoint</Application>
  <PresentationFormat>On-screen Show (16:9)</PresentationFormat>
  <Paragraphs>187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Open Sans</vt:lpstr>
      <vt:lpstr>Josefin Sans</vt:lpstr>
      <vt:lpstr>Gill Sans MT</vt:lpstr>
      <vt:lpstr>Parcel</vt:lpstr>
      <vt:lpstr>BCCC English service </vt:lpstr>
      <vt:lpstr>Please Put Your Phones on Silent </vt:lpstr>
      <vt:lpstr>Bible reading 1</vt:lpstr>
      <vt:lpstr>Worship</vt:lpstr>
      <vt:lpstr>This is Amazing Grace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you say I 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Bible Reading</vt:lpstr>
      <vt:lpstr>BOOK CHAPTER VERSES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40</cp:revision>
  <dcterms:modified xsi:type="dcterms:W3CDTF">2023-11-07T03:25:27Z</dcterms:modified>
</cp:coreProperties>
</file>