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07" r:id="rId1"/>
  </p:sldMasterIdLst>
  <p:notesMasterIdLst>
    <p:notesMasterId r:id="rId47"/>
  </p:notesMasterIdLst>
  <p:sldIdLst>
    <p:sldId id="256" r:id="rId2"/>
    <p:sldId id="381" r:id="rId3"/>
    <p:sldId id="563" r:id="rId4"/>
    <p:sldId id="554" r:id="rId5"/>
    <p:sldId id="274" r:id="rId6"/>
    <p:sldId id="273" r:id="rId7"/>
    <p:sldId id="362" r:id="rId8"/>
    <p:sldId id="493" r:id="rId9"/>
    <p:sldId id="515" r:id="rId10"/>
    <p:sldId id="510" r:id="rId11"/>
    <p:sldId id="516" r:id="rId12"/>
    <p:sldId id="517" r:id="rId13"/>
    <p:sldId id="518" r:id="rId14"/>
    <p:sldId id="512" r:id="rId15"/>
    <p:sldId id="519" r:id="rId16"/>
    <p:sldId id="520" r:id="rId17"/>
    <p:sldId id="591" r:id="rId18"/>
    <p:sldId id="592" r:id="rId19"/>
    <p:sldId id="593" r:id="rId20"/>
    <p:sldId id="594" r:id="rId21"/>
    <p:sldId id="595" r:id="rId22"/>
    <p:sldId id="492" r:id="rId23"/>
    <p:sldId id="596" r:id="rId24"/>
    <p:sldId id="597" r:id="rId25"/>
    <p:sldId id="598" r:id="rId26"/>
    <p:sldId id="521" r:id="rId27"/>
    <p:sldId id="522" r:id="rId28"/>
    <p:sldId id="523" r:id="rId29"/>
    <p:sldId id="524" r:id="rId30"/>
    <p:sldId id="261" r:id="rId31"/>
    <p:sldId id="259" r:id="rId32"/>
    <p:sldId id="357" r:id="rId33"/>
    <p:sldId id="356" r:id="rId34"/>
    <p:sldId id="478" r:id="rId35"/>
    <p:sldId id="479" r:id="rId36"/>
    <p:sldId id="476" r:id="rId37"/>
    <p:sldId id="480" r:id="rId38"/>
    <p:sldId id="477" r:id="rId39"/>
    <p:sldId id="276" r:id="rId40"/>
    <p:sldId id="266" r:id="rId41"/>
    <p:sldId id="561" r:id="rId42"/>
    <p:sldId id="559" r:id="rId43"/>
    <p:sldId id="589" r:id="rId44"/>
    <p:sldId id="269" r:id="rId45"/>
    <p:sldId id="275" r:id="rId46"/>
  </p:sldIdLst>
  <p:sldSz cx="9144000" cy="5143500" type="screen16x9"/>
  <p:notesSz cx="6858000" cy="9144000"/>
  <p:embeddedFontLst>
    <p:embeddedFont>
      <p:font typeface="Gill Sans MT" panose="020B0502020104020203" pitchFamily="34" charset="77"/>
      <p:regular r:id="rId48"/>
      <p:bold r:id="rId49"/>
      <p:italic r:id="rId50"/>
      <p:boldItalic r:id="rId51"/>
    </p:embeddedFont>
    <p:embeddedFont>
      <p:font typeface="Josefin Sans" pitchFamily="2" charset="77"/>
      <p:regular r:id="rId52"/>
      <p:bold r:id="rId53"/>
    </p:embeddedFont>
    <p:embeddedFont>
      <p:font typeface="Open Sans" panose="020B0606030504020204" pitchFamily="34" charset="0"/>
      <p:regular r:id="rId54"/>
      <p:bold r:id="rId55"/>
      <p:italic r:id="rId56"/>
      <p:boldItalic r:id="rId5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7D92787-0673-4784-B1B4-DA8829A55E00}">
  <a:tblStyle styleId="{C7D92787-0673-4784-B1B4-DA8829A55E0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91" autoAdjust="0"/>
    <p:restoredTop sz="94682"/>
  </p:normalViewPr>
  <p:slideViewPr>
    <p:cSldViewPr snapToGrid="0">
      <p:cViewPr varScale="1">
        <p:scale>
          <a:sx n="148" d="100"/>
          <a:sy n="148" d="100"/>
        </p:scale>
        <p:origin x="888"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24A687-FD45-4AE6-8C2B-71623BC271D2}"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E02567AB-EAF4-4B59-8620-9E5956198D4D}">
      <dgm:prSet custT="1"/>
      <dgm:spPr/>
      <dgm:t>
        <a:bodyPr/>
        <a:lstStyle/>
        <a:p>
          <a:pPr>
            <a:lnSpc>
              <a:spcPct val="100000"/>
            </a:lnSpc>
          </a:pPr>
          <a:r>
            <a:rPr lang="en-US" sz="2000" dirty="0"/>
            <a:t>Announcement</a:t>
          </a:r>
        </a:p>
        <a:p>
          <a:pPr>
            <a:lnSpc>
              <a:spcPct val="100000"/>
            </a:lnSpc>
          </a:pPr>
          <a:r>
            <a:rPr lang="en-US" sz="1600" dirty="0"/>
            <a:t>Text</a:t>
          </a:r>
          <a:endParaRPr lang="en-US" sz="1400" dirty="0"/>
        </a:p>
      </dgm:t>
    </dgm:pt>
    <dgm:pt modelId="{FCA4D63B-0BCC-401C-8421-881491996486}" type="parTrans" cxnId="{8FEF7BDF-0656-47A9-B38B-B6D5C3A04A82}">
      <dgm:prSet/>
      <dgm:spPr/>
      <dgm:t>
        <a:bodyPr/>
        <a:lstStyle/>
        <a:p>
          <a:endParaRPr lang="en-US"/>
        </a:p>
      </dgm:t>
    </dgm:pt>
    <dgm:pt modelId="{FE50CAE5-E893-42B6-AC6B-0CA628BCC3F6}" type="sibTrans" cxnId="{8FEF7BDF-0656-47A9-B38B-B6D5C3A04A82}">
      <dgm:prSet/>
      <dgm:spPr/>
      <dgm:t>
        <a:bodyPr/>
        <a:lstStyle/>
        <a:p>
          <a:pPr>
            <a:lnSpc>
              <a:spcPct val="100000"/>
            </a:lnSpc>
          </a:pPr>
          <a:endParaRPr lang="en-US"/>
        </a:p>
      </dgm:t>
    </dgm:pt>
    <dgm:pt modelId="{0F51077B-AD45-4FAD-AFE2-6FDCF17097FD}">
      <dgm:prSet custT="1"/>
      <dgm:spPr/>
      <dgm:t>
        <a:bodyPr/>
        <a:lstStyle/>
        <a:p>
          <a:pPr>
            <a:lnSpc>
              <a:spcPct val="100000"/>
            </a:lnSpc>
          </a:pPr>
          <a:r>
            <a:rPr lang="en-US" sz="2000" dirty="0"/>
            <a:t>Announcement</a:t>
          </a:r>
        </a:p>
        <a:p>
          <a:pPr>
            <a:lnSpc>
              <a:spcPct val="100000"/>
            </a:lnSpc>
          </a:pPr>
          <a:r>
            <a:rPr lang="en-US" sz="1600" dirty="0"/>
            <a:t>Text</a:t>
          </a:r>
          <a:endParaRPr lang="en-US" sz="1400" dirty="0"/>
        </a:p>
      </dgm:t>
    </dgm:pt>
    <dgm:pt modelId="{89052D82-E86A-4CEF-9E8A-62C21A6A1A7E}" type="parTrans" cxnId="{245EA8C7-7EEC-4875-ADC8-DE624D229766}">
      <dgm:prSet/>
      <dgm:spPr/>
      <dgm:t>
        <a:bodyPr/>
        <a:lstStyle/>
        <a:p>
          <a:endParaRPr lang="en-US"/>
        </a:p>
      </dgm:t>
    </dgm:pt>
    <dgm:pt modelId="{36457EAC-883D-4C1B-89E5-95B01489DB33}" type="sibTrans" cxnId="{245EA8C7-7EEC-4875-ADC8-DE624D229766}">
      <dgm:prSet/>
      <dgm:spPr/>
      <dgm:t>
        <a:bodyPr/>
        <a:lstStyle/>
        <a:p>
          <a:pPr>
            <a:lnSpc>
              <a:spcPct val="100000"/>
            </a:lnSpc>
          </a:pPr>
          <a:endParaRPr lang="en-US"/>
        </a:p>
      </dgm:t>
    </dgm:pt>
    <dgm:pt modelId="{08AF1E4F-6584-0B41-9755-4EE24C6123B6}">
      <dgm:prSet custT="1"/>
      <dgm:spPr/>
      <dgm:t>
        <a:bodyPr/>
        <a:lstStyle/>
        <a:p>
          <a:pPr>
            <a:lnSpc>
              <a:spcPct val="100000"/>
            </a:lnSpc>
          </a:pPr>
          <a:r>
            <a:rPr lang="en-US" sz="2000" dirty="0"/>
            <a:t>Announcement</a:t>
          </a:r>
        </a:p>
        <a:p>
          <a:pPr>
            <a:lnSpc>
              <a:spcPct val="100000"/>
            </a:lnSpc>
          </a:pPr>
          <a:r>
            <a:rPr lang="en-US" sz="1600" dirty="0"/>
            <a:t>Text</a:t>
          </a:r>
          <a:endParaRPr lang="en-GB" sz="1600" dirty="0"/>
        </a:p>
      </dgm:t>
    </dgm:pt>
    <dgm:pt modelId="{F2887AE8-26D1-5449-BA0A-F9A5F970AF08}" type="sibTrans" cxnId="{0BA0280F-7FE2-0848-AF3C-BA983FB22D07}">
      <dgm:prSet/>
      <dgm:spPr/>
      <dgm:t>
        <a:bodyPr/>
        <a:lstStyle/>
        <a:p>
          <a:pPr>
            <a:lnSpc>
              <a:spcPct val="100000"/>
            </a:lnSpc>
          </a:pPr>
          <a:endParaRPr lang="en-GB"/>
        </a:p>
      </dgm:t>
    </dgm:pt>
    <dgm:pt modelId="{0592CADF-7FAC-5045-937C-FCB40C7FBD57}" type="parTrans" cxnId="{0BA0280F-7FE2-0848-AF3C-BA983FB22D07}">
      <dgm:prSet/>
      <dgm:spPr/>
      <dgm:t>
        <a:bodyPr/>
        <a:lstStyle/>
        <a:p>
          <a:endParaRPr lang="en-GB"/>
        </a:p>
      </dgm:t>
    </dgm:pt>
    <dgm:pt modelId="{B826B4B6-381A-4254-A912-473045F77AD8}">
      <dgm:prSet custT="1"/>
      <dgm:spPr/>
      <dgm:t>
        <a:bodyPr/>
        <a:lstStyle/>
        <a:p>
          <a:pPr>
            <a:lnSpc>
              <a:spcPct val="100000"/>
            </a:lnSpc>
          </a:pPr>
          <a:r>
            <a:rPr lang="en-US" sz="2000" dirty="0"/>
            <a:t>Announcement</a:t>
          </a:r>
        </a:p>
        <a:p>
          <a:pPr>
            <a:lnSpc>
              <a:spcPct val="100000"/>
            </a:lnSpc>
          </a:pPr>
          <a:r>
            <a:rPr lang="en-US" sz="1600" dirty="0"/>
            <a:t>Text</a:t>
          </a:r>
        </a:p>
      </dgm:t>
    </dgm:pt>
    <dgm:pt modelId="{3FE0BB05-ADF9-40A7-BFEA-67BD0A472445}" type="sibTrans" cxnId="{F198C86F-ECEA-4241-A678-C9498B1E8119}">
      <dgm:prSet/>
      <dgm:spPr/>
      <dgm:t>
        <a:bodyPr/>
        <a:lstStyle/>
        <a:p>
          <a:pPr>
            <a:lnSpc>
              <a:spcPct val="100000"/>
            </a:lnSpc>
          </a:pPr>
          <a:endParaRPr lang="en-US"/>
        </a:p>
      </dgm:t>
    </dgm:pt>
    <dgm:pt modelId="{34CA16BB-DAC0-4228-885F-5F2B02D028B0}" type="parTrans" cxnId="{F198C86F-ECEA-4241-A678-C9498B1E8119}">
      <dgm:prSet/>
      <dgm:spPr/>
      <dgm:t>
        <a:bodyPr/>
        <a:lstStyle/>
        <a:p>
          <a:endParaRPr lang="en-US"/>
        </a:p>
      </dgm:t>
    </dgm:pt>
    <dgm:pt modelId="{F47DF68F-84FD-4178-A525-291EAE23DBF8}">
      <dgm:prSet custT="1"/>
      <dgm:spPr/>
      <dgm:t>
        <a:bodyPr/>
        <a:lstStyle/>
        <a:p>
          <a:pPr>
            <a:lnSpc>
              <a:spcPct val="100000"/>
            </a:lnSpc>
          </a:pPr>
          <a:r>
            <a:rPr lang="en-US" sz="2000" dirty="0"/>
            <a:t>Announcement</a:t>
          </a:r>
        </a:p>
        <a:p>
          <a:pPr>
            <a:lnSpc>
              <a:spcPct val="100000"/>
            </a:lnSpc>
          </a:pPr>
          <a:r>
            <a:rPr lang="en-US" sz="1600" dirty="0"/>
            <a:t>Text</a:t>
          </a:r>
        </a:p>
      </dgm:t>
    </dgm:pt>
    <dgm:pt modelId="{E0E5C605-F042-41E4-9F60-6CDC8A21489E}" type="sibTrans" cxnId="{2B1A2827-2B5A-4831-9918-4287734F5C4E}">
      <dgm:prSet/>
      <dgm:spPr/>
      <dgm:t>
        <a:bodyPr/>
        <a:lstStyle/>
        <a:p>
          <a:endParaRPr lang="en-US"/>
        </a:p>
      </dgm:t>
    </dgm:pt>
    <dgm:pt modelId="{395326BA-0730-4016-9675-FDC5D59FB184}" type="parTrans" cxnId="{2B1A2827-2B5A-4831-9918-4287734F5C4E}">
      <dgm:prSet/>
      <dgm:spPr/>
      <dgm:t>
        <a:bodyPr/>
        <a:lstStyle/>
        <a:p>
          <a:endParaRPr lang="en-US"/>
        </a:p>
      </dgm:t>
    </dgm:pt>
    <dgm:pt modelId="{5CD7E532-4E43-2944-8EC1-9A7BF5885B59}">
      <dgm:prSet custT="1"/>
      <dgm:spPr/>
      <dgm:t>
        <a:bodyPr/>
        <a:lstStyle/>
        <a:p>
          <a:r>
            <a:rPr lang="en-GB" sz="2000" dirty="0"/>
            <a:t>Announcement</a:t>
          </a:r>
        </a:p>
        <a:p>
          <a:r>
            <a:rPr lang="en-GB" sz="1600" dirty="0"/>
            <a:t>Text</a:t>
          </a:r>
        </a:p>
      </dgm:t>
    </dgm:pt>
    <dgm:pt modelId="{169E0129-7901-2746-95D5-B8112934A72E}" type="parTrans" cxnId="{D3C1E875-CD02-114A-BA48-EA95D5390941}">
      <dgm:prSet/>
      <dgm:spPr/>
      <dgm:t>
        <a:bodyPr/>
        <a:lstStyle/>
        <a:p>
          <a:endParaRPr lang="en-GB"/>
        </a:p>
      </dgm:t>
    </dgm:pt>
    <dgm:pt modelId="{4DDAA08F-9AAD-844B-BD10-8D658F06666C}" type="sibTrans" cxnId="{D3C1E875-CD02-114A-BA48-EA95D5390941}">
      <dgm:prSet/>
      <dgm:spPr/>
      <dgm:t>
        <a:bodyPr/>
        <a:lstStyle/>
        <a:p>
          <a:endParaRPr lang="en-GB"/>
        </a:p>
      </dgm:t>
    </dgm:pt>
    <dgm:pt modelId="{E0D00103-6B37-E74C-9E5C-80852B11E52A}" type="pres">
      <dgm:prSet presAssocID="{8C24A687-FD45-4AE6-8C2B-71623BC271D2}" presName="diagram" presStyleCnt="0">
        <dgm:presLayoutVars>
          <dgm:dir/>
          <dgm:resizeHandles val="exact"/>
        </dgm:presLayoutVars>
      </dgm:prSet>
      <dgm:spPr/>
    </dgm:pt>
    <dgm:pt modelId="{3775A77E-4829-384B-B2AF-C5767E310B34}" type="pres">
      <dgm:prSet presAssocID="{E02567AB-EAF4-4B59-8620-9E5956198D4D}" presName="node" presStyleLbl="node1" presStyleIdx="0" presStyleCnt="6">
        <dgm:presLayoutVars>
          <dgm:bulletEnabled val="1"/>
        </dgm:presLayoutVars>
      </dgm:prSet>
      <dgm:spPr/>
    </dgm:pt>
    <dgm:pt modelId="{7738CB0B-0B96-B64A-A1E9-3F1DC6B31CCB}" type="pres">
      <dgm:prSet presAssocID="{FE50CAE5-E893-42B6-AC6B-0CA628BCC3F6}" presName="sibTrans" presStyleCnt="0"/>
      <dgm:spPr/>
    </dgm:pt>
    <dgm:pt modelId="{0A086E49-40EE-194A-B7C6-7D9BB0A40539}" type="pres">
      <dgm:prSet presAssocID="{5CD7E532-4E43-2944-8EC1-9A7BF5885B59}" presName="node" presStyleLbl="node1" presStyleIdx="1" presStyleCnt="6">
        <dgm:presLayoutVars>
          <dgm:bulletEnabled val="1"/>
        </dgm:presLayoutVars>
      </dgm:prSet>
      <dgm:spPr/>
    </dgm:pt>
    <dgm:pt modelId="{E09686B4-2355-2946-9959-3C039DAAECD0}" type="pres">
      <dgm:prSet presAssocID="{4DDAA08F-9AAD-844B-BD10-8D658F06666C}" presName="sibTrans" presStyleCnt="0"/>
      <dgm:spPr/>
    </dgm:pt>
    <dgm:pt modelId="{8270FCE0-BFCD-6D48-83B2-541CE4F7EF6C}" type="pres">
      <dgm:prSet presAssocID="{0F51077B-AD45-4FAD-AFE2-6FDCF17097FD}" presName="node" presStyleLbl="node1" presStyleIdx="2" presStyleCnt="6">
        <dgm:presLayoutVars>
          <dgm:bulletEnabled val="1"/>
        </dgm:presLayoutVars>
      </dgm:prSet>
      <dgm:spPr/>
    </dgm:pt>
    <dgm:pt modelId="{E74B6D4D-CE17-0E40-926B-B2CAABFD6547}" type="pres">
      <dgm:prSet presAssocID="{36457EAC-883D-4C1B-89E5-95B01489DB33}" presName="sibTrans" presStyleCnt="0"/>
      <dgm:spPr/>
    </dgm:pt>
    <dgm:pt modelId="{F1DC5270-019A-334B-BBFD-AB78BA087E46}" type="pres">
      <dgm:prSet presAssocID="{08AF1E4F-6584-0B41-9755-4EE24C6123B6}" presName="node" presStyleLbl="node1" presStyleIdx="3" presStyleCnt="6">
        <dgm:presLayoutVars>
          <dgm:bulletEnabled val="1"/>
        </dgm:presLayoutVars>
      </dgm:prSet>
      <dgm:spPr/>
    </dgm:pt>
    <dgm:pt modelId="{CFBD4110-29BB-3E49-98B0-4F2335F4D106}" type="pres">
      <dgm:prSet presAssocID="{F2887AE8-26D1-5449-BA0A-F9A5F970AF08}" presName="sibTrans" presStyleCnt="0"/>
      <dgm:spPr/>
    </dgm:pt>
    <dgm:pt modelId="{80DCE27B-61FC-3045-88A5-C9ABFC3A1F44}" type="pres">
      <dgm:prSet presAssocID="{B826B4B6-381A-4254-A912-473045F77AD8}" presName="node" presStyleLbl="node1" presStyleIdx="4" presStyleCnt="6">
        <dgm:presLayoutVars>
          <dgm:bulletEnabled val="1"/>
        </dgm:presLayoutVars>
      </dgm:prSet>
      <dgm:spPr/>
    </dgm:pt>
    <dgm:pt modelId="{A79F24A1-B5E9-9B46-89D7-14E8A6940F71}" type="pres">
      <dgm:prSet presAssocID="{3FE0BB05-ADF9-40A7-BFEA-67BD0A472445}" presName="sibTrans" presStyleCnt="0"/>
      <dgm:spPr/>
    </dgm:pt>
    <dgm:pt modelId="{EB62EA70-56E4-6045-AD71-EA639813F69F}" type="pres">
      <dgm:prSet presAssocID="{F47DF68F-84FD-4178-A525-291EAE23DBF8}" presName="node" presStyleLbl="node1" presStyleIdx="5" presStyleCnt="6">
        <dgm:presLayoutVars>
          <dgm:bulletEnabled val="1"/>
        </dgm:presLayoutVars>
      </dgm:prSet>
      <dgm:spPr/>
    </dgm:pt>
  </dgm:ptLst>
  <dgm:cxnLst>
    <dgm:cxn modelId="{8AB51600-49E3-C147-A801-D8CF8B423C98}" type="presOf" srcId="{B826B4B6-381A-4254-A912-473045F77AD8}" destId="{80DCE27B-61FC-3045-88A5-C9ABFC3A1F44}" srcOrd="0" destOrd="0" presId="urn:microsoft.com/office/officeart/2005/8/layout/default"/>
    <dgm:cxn modelId="{60A13B02-602F-5545-97A9-0D2348EE4AB8}" type="presOf" srcId="{5CD7E532-4E43-2944-8EC1-9A7BF5885B59}" destId="{0A086E49-40EE-194A-B7C6-7D9BB0A40539}" srcOrd="0" destOrd="0" presId="urn:microsoft.com/office/officeart/2005/8/layout/default"/>
    <dgm:cxn modelId="{0BA0280F-7FE2-0848-AF3C-BA983FB22D07}" srcId="{8C24A687-FD45-4AE6-8C2B-71623BC271D2}" destId="{08AF1E4F-6584-0B41-9755-4EE24C6123B6}" srcOrd="3" destOrd="0" parTransId="{0592CADF-7FAC-5045-937C-FCB40C7FBD57}" sibTransId="{F2887AE8-26D1-5449-BA0A-F9A5F970AF08}"/>
    <dgm:cxn modelId="{1B93CA25-DF12-7B4D-8205-517607D9A7A7}" type="presOf" srcId="{F47DF68F-84FD-4178-A525-291EAE23DBF8}" destId="{EB62EA70-56E4-6045-AD71-EA639813F69F}" srcOrd="0" destOrd="0" presId="urn:microsoft.com/office/officeart/2005/8/layout/default"/>
    <dgm:cxn modelId="{2B1A2827-2B5A-4831-9918-4287734F5C4E}" srcId="{8C24A687-FD45-4AE6-8C2B-71623BC271D2}" destId="{F47DF68F-84FD-4178-A525-291EAE23DBF8}" srcOrd="5" destOrd="0" parTransId="{395326BA-0730-4016-9675-FDC5D59FB184}" sibTransId="{E0E5C605-F042-41E4-9F60-6CDC8A21489E}"/>
    <dgm:cxn modelId="{9DA2BB66-B4B0-3445-9ABE-F1E3371DD6C2}" type="presOf" srcId="{0F51077B-AD45-4FAD-AFE2-6FDCF17097FD}" destId="{8270FCE0-BFCD-6D48-83B2-541CE4F7EF6C}" srcOrd="0" destOrd="0" presId="urn:microsoft.com/office/officeart/2005/8/layout/default"/>
    <dgm:cxn modelId="{90B06E6A-26CD-5343-AB1A-BB537D674601}" type="presOf" srcId="{8C24A687-FD45-4AE6-8C2B-71623BC271D2}" destId="{E0D00103-6B37-E74C-9E5C-80852B11E52A}" srcOrd="0" destOrd="0" presId="urn:microsoft.com/office/officeart/2005/8/layout/default"/>
    <dgm:cxn modelId="{F198C86F-ECEA-4241-A678-C9498B1E8119}" srcId="{8C24A687-FD45-4AE6-8C2B-71623BC271D2}" destId="{B826B4B6-381A-4254-A912-473045F77AD8}" srcOrd="4" destOrd="0" parTransId="{34CA16BB-DAC0-4228-885F-5F2B02D028B0}" sibTransId="{3FE0BB05-ADF9-40A7-BFEA-67BD0A472445}"/>
    <dgm:cxn modelId="{D3C1E875-CD02-114A-BA48-EA95D5390941}" srcId="{8C24A687-FD45-4AE6-8C2B-71623BC271D2}" destId="{5CD7E532-4E43-2944-8EC1-9A7BF5885B59}" srcOrd="1" destOrd="0" parTransId="{169E0129-7901-2746-95D5-B8112934A72E}" sibTransId="{4DDAA08F-9AAD-844B-BD10-8D658F06666C}"/>
    <dgm:cxn modelId="{3442BD81-C892-3F47-BA6E-9A7E8F9D1C51}" type="presOf" srcId="{E02567AB-EAF4-4B59-8620-9E5956198D4D}" destId="{3775A77E-4829-384B-B2AF-C5767E310B34}" srcOrd="0" destOrd="0" presId="urn:microsoft.com/office/officeart/2005/8/layout/default"/>
    <dgm:cxn modelId="{245EA8C7-7EEC-4875-ADC8-DE624D229766}" srcId="{8C24A687-FD45-4AE6-8C2B-71623BC271D2}" destId="{0F51077B-AD45-4FAD-AFE2-6FDCF17097FD}" srcOrd="2" destOrd="0" parTransId="{89052D82-E86A-4CEF-9E8A-62C21A6A1A7E}" sibTransId="{36457EAC-883D-4C1B-89E5-95B01489DB33}"/>
    <dgm:cxn modelId="{8FEF7BDF-0656-47A9-B38B-B6D5C3A04A82}" srcId="{8C24A687-FD45-4AE6-8C2B-71623BC271D2}" destId="{E02567AB-EAF4-4B59-8620-9E5956198D4D}" srcOrd="0" destOrd="0" parTransId="{FCA4D63B-0BCC-401C-8421-881491996486}" sibTransId="{FE50CAE5-E893-42B6-AC6B-0CA628BCC3F6}"/>
    <dgm:cxn modelId="{B47EEAE2-CE6A-8B40-8EEB-033E393084EE}" type="presOf" srcId="{08AF1E4F-6584-0B41-9755-4EE24C6123B6}" destId="{F1DC5270-019A-334B-BBFD-AB78BA087E46}" srcOrd="0" destOrd="0" presId="urn:microsoft.com/office/officeart/2005/8/layout/default"/>
    <dgm:cxn modelId="{058C8AA5-5896-E840-841D-5B9DB468E771}" type="presParOf" srcId="{E0D00103-6B37-E74C-9E5C-80852B11E52A}" destId="{3775A77E-4829-384B-B2AF-C5767E310B34}" srcOrd="0" destOrd="0" presId="urn:microsoft.com/office/officeart/2005/8/layout/default"/>
    <dgm:cxn modelId="{67DBF04A-3270-4D48-8D92-70352AB26BBA}" type="presParOf" srcId="{E0D00103-6B37-E74C-9E5C-80852B11E52A}" destId="{7738CB0B-0B96-B64A-A1E9-3F1DC6B31CCB}" srcOrd="1" destOrd="0" presId="urn:microsoft.com/office/officeart/2005/8/layout/default"/>
    <dgm:cxn modelId="{0C175C17-962A-344E-A389-DE5CEE80F6A0}" type="presParOf" srcId="{E0D00103-6B37-E74C-9E5C-80852B11E52A}" destId="{0A086E49-40EE-194A-B7C6-7D9BB0A40539}" srcOrd="2" destOrd="0" presId="urn:microsoft.com/office/officeart/2005/8/layout/default"/>
    <dgm:cxn modelId="{9745FDCD-F545-0341-8B0E-064B4C48A0A3}" type="presParOf" srcId="{E0D00103-6B37-E74C-9E5C-80852B11E52A}" destId="{E09686B4-2355-2946-9959-3C039DAAECD0}" srcOrd="3" destOrd="0" presId="urn:microsoft.com/office/officeart/2005/8/layout/default"/>
    <dgm:cxn modelId="{32505CEC-4BEE-1A45-9304-9335D7B36FFE}" type="presParOf" srcId="{E0D00103-6B37-E74C-9E5C-80852B11E52A}" destId="{8270FCE0-BFCD-6D48-83B2-541CE4F7EF6C}" srcOrd="4" destOrd="0" presId="urn:microsoft.com/office/officeart/2005/8/layout/default"/>
    <dgm:cxn modelId="{C8E6742C-4A7A-1148-A7D2-A40746B85561}" type="presParOf" srcId="{E0D00103-6B37-E74C-9E5C-80852B11E52A}" destId="{E74B6D4D-CE17-0E40-926B-B2CAABFD6547}" srcOrd="5" destOrd="0" presId="urn:microsoft.com/office/officeart/2005/8/layout/default"/>
    <dgm:cxn modelId="{2E0CCCE7-C16A-EB43-9153-6E2E0CF2B3B6}" type="presParOf" srcId="{E0D00103-6B37-E74C-9E5C-80852B11E52A}" destId="{F1DC5270-019A-334B-BBFD-AB78BA087E46}" srcOrd="6" destOrd="0" presId="urn:microsoft.com/office/officeart/2005/8/layout/default"/>
    <dgm:cxn modelId="{A7D5142F-AAEF-A146-B09B-3BD02528AE87}" type="presParOf" srcId="{E0D00103-6B37-E74C-9E5C-80852B11E52A}" destId="{CFBD4110-29BB-3E49-98B0-4F2335F4D106}" srcOrd="7" destOrd="0" presId="urn:microsoft.com/office/officeart/2005/8/layout/default"/>
    <dgm:cxn modelId="{5377689D-B846-1146-B175-6E65208F7E49}" type="presParOf" srcId="{E0D00103-6B37-E74C-9E5C-80852B11E52A}" destId="{80DCE27B-61FC-3045-88A5-C9ABFC3A1F44}" srcOrd="8" destOrd="0" presId="urn:microsoft.com/office/officeart/2005/8/layout/default"/>
    <dgm:cxn modelId="{CEA16254-DCF7-444D-85AF-EC360B7C4482}" type="presParOf" srcId="{E0D00103-6B37-E74C-9E5C-80852B11E52A}" destId="{A79F24A1-B5E9-9B46-89D7-14E8A6940F71}" srcOrd="9" destOrd="0" presId="urn:microsoft.com/office/officeart/2005/8/layout/default"/>
    <dgm:cxn modelId="{24EDC0D8-16FF-4B4A-BB83-B50DF88E2CD9}" type="presParOf" srcId="{E0D00103-6B37-E74C-9E5C-80852B11E52A}" destId="{EB62EA70-56E4-6045-AD71-EA639813F69F}"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24A687-FD45-4AE6-8C2B-71623BC271D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02567AB-EAF4-4B59-8620-9E5956198D4D}">
      <dgm:prSet/>
      <dgm:spPr/>
      <dgm:t>
        <a:bodyPr/>
        <a:lstStyle/>
        <a:p>
          <a:pPr>
            <a:lnSpc>
              <a:spcPct val="100000"/>
            </a:lnSpc>
          </a:pPr>
          <a:r>
            <a:rPr lang="en-US" dirty="0"/>
            <a:t>Account Name:</a:t>
          </a:r>
        </a:p>
        <a:p>
          <a:pPr>
            <a:lnSpc>
              <a:spcPct val="100000"/>
            </a:lnSpc>
          </a:pPr>
          <a:r>
            <a:rPr lang="en-US" dirty="0"/>
            <a:t>Blacktown Chinese Christian Church</a:t>
          </a:r>
        </a:p>
      </dgm:t>
    </dgm:pt>
    <dgm:pt modelId="{FCA4D63B-0BCC-401C-8421-881491996486}" type="parTrans" cxnId="{8FEF7BDF-0656-47A9-B38B-B6D5C3A04A82}">
      <dgm:prSet/>
      <dgm:spPr/>
      <dgm:t>
        <a:bodyPr/>
        <a:lstStyle/>
        <a:p>
          <a:endParaRPr lang="en-US"/>
        </a:p>
      </dgm:t>
    </dgm:pt>
    <dgm:pt modelId="{FE50CAE5-E893-42B6-AC6B-0CA628BCC3F6}" type="sibTrans" cxnId="{8FEF7BDF-0656-47A9-B38B-B6D5C3A04A82}">
      <dgm:prSet/>
      <dgm:spPr/>
      <dgm:t>
        <a:bodyPr/>
        <a:lstStyle/>
        <a:p>
          <a:endParaRPr lang="en-US"/>
        </a:p>
      </dgm:t>
    </dgm:pt>
    <dgm:pt modelId="{0F51077B-AD45-4FAD-AFE2-6FDCF17097FD}">
      <dgm:prSet/>
      <dgm:spPr/>
      <dgm:t>
        <a:bodyPr/>
        <a:lstStyle/>
        <a:p>
          <a:pPr>
            <a:lnSpc>
              <a:spcPct val="100000"/>
            </a:lnSpc>
          </a:pPr>
          <a:r>
            <a:rPr lang="en-US" dirty="0"/>
            <a:t>BSB: 112 - 879</a:t>
          </a:r>
        </a:p>
      </dgm:t>
    </dgm:pt>
    <dgm:pt modelId="{89052D82-E86A-4CEF-9E8A-62C21A6A1A7E}" type="parTrans" cxnId="{245EA8C7-7EEC-4875-ADC8-DE624D229766}">
      <dgm:prSet/>
      <dgm:spPr/>
      <dgm:t>
        <a:bodyPr/>
        <a:lstStyle/>
        <a:p>
          <a:endParaRPr lang="en-US"/>
        </a:p>
      </dgm:t>
    </dgm:pt>
    <dgm:pt modelId="{36457EAC-883D-4C1B-89E5-95B01489DB33}" type="sibTrans" cxnId="{245EA8C7-7EEC-4875-ADC8-DE624D229766}">
      <dgm:prSet/>
      <dgm:spPr/>
      <dgm:t>
        <a:bodyPr/>
        <a:lstStyle/>
        <a:p>
          <a:endParaRPr lang="en-US"/>
        </a:p>
      </dgm:t>
    </dgm:pt>
    <dgm:pt modelId="{A1EEC57C-3093-41B2-958B-57BF056AF12B}">
      <dgm:prSet/>
      <dgm:spPr/>
      <dgm:t>
        <a:bodyPr/>
        <a:lstStyle/>
        <a:p>
          <a:pPr>
            <a:lnSpc>
              <a:spcPct val="100000"/>
            </a:lnSpc>
          </a:pPr>
          <a:r>
            <a:rPr lang="en-US" dirty="0"/>
            <a:t>Account number: 4216 50263</a:t>
          </a:r>
        </a:p>
      </dgm:t>
    </dgm:pt>
    <dgm:pt modelId="{F8B4749F-12BF-4BBC-AAA4-ACEF692BB7A2}" type="parTrans" cxnId="{5F8C9516-0329-4598-864A-606A91775FD3}">
      <dgm:prSet/>
      <dgm:spPr/>
      <dgm:t>
        <a:bodyPr/>
        <a:lstStyle/>
        <a:p>
          <a:endParaRPr lang="en-US"/>
        </a:p>
      </dgm:t>
    </dgm:pt>
    <dgm:pt modelId="{D226DE44-E4BE-4729-89BB-CB0B9FBEAFA8}" type="sibTrans" cxnId="{5F8C9516-0329-4598-864A-606A91775FD3}">
      <dgm:prSet/>
      <dgm:spPr/>
      <dgm:t>
        <a:bodyPr/>
        <a:lstStyle/>
        <a:p>
          <a:endParaRPr lang="en-US"/>
        </a:p>
      </dgm:t>
    </dgm:pt>
    <dgm:pt modelId="{B826B4B6-381A-4254-A912-473045F77AD8}">
      <dgm:prSet/>
      <dgm:spPr/>
      <dgm:t>
        <a:bodyPr/>
        <a:lstStyle/>
        <a:p>
          <a:pPr>
            <a:lnSpc>
              <a:spcPct val="100000"/>
            </a:lnSpc>
          </a:pPr>
          <a:r>
            <a:rPr lang="en-US" dirty="0"/>
            <a:t>Please put in “offering” as the reference</a:t>
          </a:r>
        </a:p>
      </dgm:t>
    </dgm:pt>
    <dgm:pt modelId="{34CA16BB-DAC0-4228-885F-5F2B02D028B0}" type="parTrans" cxnId="{F198C86F-ECEA-4241-A678-C9498B1E8119}">
      <dgm:prSet/>
      <dgm:spPr/>
      <dgm:t>
        <a:bodyPr/>
        <a:lstStyle/>
        <a:p>
          <a:endParaRPr lang="en-US"/>
        </a:p>
      </dgm:t>
    </dgm:pt>
    <dgm:pt modelId="{3FE0BB05-ADF9-40A7-BFEA-67BD0A472445}" type="sibTrans" cxnId="{F198C86F-ECEA-4241-A678-C9498B1E8119}">
      <dgm:prSet/>
      <dgm:spPr/>
      <dgm:t>
        <a:bodyPr/>
        <a:lstStyle/>
        <a:p>
          <a:endParaRPr lang="en-US"/>
        </a:p>
      </dgm:t>
    </dgm:pt>
    <dgm:pt modelId="{F47DF68F-84FD-4178-A525-291EAE23DBF8}">
      <dgm:prSet/>
      <dgm:spPr/>
      <dgm:t>
        <a:bodyPr/>
        <a:lstStyle/>
        <a:p>
          <a:pPr>
            <a:lnSpc>
              <a:spcPct val="100000"/>
            </a:lnSpc>
          </a:pPr>
          <a:r>
            <a:rPr lang="en-US" dirty="0"/>
            <a:t>The tithing box is available at the back of the hall</a:t>
          </a:r>
        </a:p>
      </dgm:t>
    </dgm:pt>
    <dgm:pt modelId="{395326BA-0730-4016-9675-FDC5D59FB184}" type="parTrans" cxnId="{2B1A2827-2B5A-4831-9918-4287734F5C4E}">
      <dgm:prSet/>
      <dgm:spPr/>
      <dgm:t>
        <a:bodyPr/>
        <a:lstStyle/>
        <a:p>
          <a:endParaRPr lang="en-US"/>
        </a:p>
      </dgm:t>
    </dgm:pt>
    <dgm:pt modelId="{E0E5C605-F042-41E4-9F60-6CDC8A21489E}" type="sibTrans" cxnId="{2B1A2827-2B5A-4831-9918-4287734F5C4E}">
      <dgm:prSet/>
      <dgm:spPr/>
      <dgm:t>
        <a:bodyPr/>
        <a:lstStyle/>
        <a:p>
          <a:endParaRPr lang="en-US"/>
        </a:p>
      </dgm:t>
    </dgm:pt>
    <dgm:pt modelId="{8E230C79-365B-4D0B-BCAB-DE98B0045FEA}" type="pres">
      <dgm:prSet presAssocID="{8C24A687-FD45-4AE6-8C2B-71623BC271D2}" presName="root" presStyleCnt="0">
        <dgm:presLayoutVars>
          <dgm:dir/>
          <dgm:resizeHandles val="exact"/>
        </dgm:presLayoutVars>
      </dgm:prSet>
      <dgm:spPr/>
    </dgm:pt>
    <dgm:pt modelId="{27023C06-66E7-412D-9ACA-DBC04DDC5CBD}" type="pres">
      <dgm:prSet presAssocID="{E02567AB-EAF4-4B59-8620-9E5956198D4D}" presName="compNode" presStyleCnt="0"/>
      <dgm:spPr/>
    </dgm:pt>
    <dgm:pt modelId="{4BA69DE3-30B9-4A31-9EF4-56496E3C3396}" type="pres">
      <dgm:prSet presAssocID="{E02567AB-EAF4-4B59-8620-9E5956198D4D}" presName="bgRect" presStyleLbl="bgShp" presStyleIdx="0" presStyleCnt="5"/>
      <dgm:spPr/>
    </dgm:pt>
    <dgm:pt modelId="{B6BC8C39-52C3-42A7-84B5-7F28316400B2}" type="pres">
      <dgm:prSet presAssocID="{E02567AB-EAF4-4B59-8620-9E5956198D4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F9FD1E44-7E26-4575-B8A3-9F5177F2B97E}" type="pres">
      <dgm:prSet presAssocID="{E02567AB-EAF4-4B59-8620-9E5956198D4D}" presName="spaceRect" presStyleCnt="0"/>
      <dgm:spPr/>
    </dgm:pt>
    <dgm:pt modelId="{BDBA5696-F61D-4DB2-8874-428B504B1EFD}" type="pres">
      <dgm:prSet presAssocID="{E02567AB-EAF4-4B59-8620-9E5956198D4D}" presName="parTx" presStyleLbl="revTx" presStyleIdx="0" presStyleCnt="5">
        <dgm:presLayoutVars>
          <dgm:chMax val="0"/>
          <dgm:chPref val="0"/>
        </dgm:presLayoutVars>
      </dgm:prSet>
      <dgm:spPr/>
    </dgm:pt>
    <dgm:pt modelId="{00FD71BC-6C26-4964-8A10-CED5474CE1D7}" type="pres">
      <dgm:prSet presAssocID="{FE50CAE5-E893-42B6-AC6B-0CA628BCC3F6}" presName="sibTrans" presStyleCnt="0"/>
      <dgm:spPr/>
    </dgm:pt>
    <dgm:pt modelId="{3B0C7BAE-3AAF-4A2D-BA03-3C44E05E2324}" type="pres">
      <dgm:prSet presAssocID="{0F51077B-AD45-4FAD-AFE2-6FDCF17097FD}" presName="compNode" presStyleCnt="0"/>
      <dgm:spPr/>
    </dgm:pt>
    <dgm:pt modelId="{5D3ABC5F-889A-4F3A-BDC7-503DA8021A6C}" type="pres">
      <dgm:prSet presAssocID="{0F51077B-AD45-4FAD-AFE2-6FDCF17097FD}" presName="bgRect" presStyleLbl="bgShp" presStyleIdx="1" presStyleCnt="5"/>
      <dgm:spPr/>
    </dgm:pt>
    <dgm:pt modelId="{B97C25DE-338A-4FA3-A4D9-574113383858}" type="pres">
      <dgm:prSet presAssocID="{0F51077B-AD45-4FAD-AFE2-6FDCF17097F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in"/>
        </a:ext>
      </dgm:extLst>
    </dgm:pt>
    <dgm:pt modelId="{33499E36-46F9-4B51-BC93-AB6A13EA9E7E}" type="pres">
      <dgm:prSet presAssocID="{0F51077B-AD45-4FAD-AFE2-6FDCF17097FD}" presName="spaceRect" presStyleCnt="0"/>
      <dgm:spPr/>
    </dgm:pt>
    <dgm:pt modelId="{40649450-31B4-4B0F-9F77-1416CFB3AFA7}" type="pres">
      <dgm:prSet presAssocID="{0F51077B-AD45-4FAD-AFE2-6FDCF17097FD}" presName="parTx" presStyleLbl="revTx" presStyleIdx="1" presStyleCnt="5">
        <dgm:presLayoutVars>
          <dgm:chMax val="0"/>
          <dgm:chPref val="0"/>
        </dgm:presLayoutVars>
      </dgm:prSet>
      <dgm:spPr/>
    </dgm:pt>
    <dgm:pt modelId="{81A91526-9BBF-41CA-98E0-2591EDA579CF}" type="pres">
      <dgm:prSet presAssocID="{36457EAC-883D-4C1B-89E5-95B01489DB33}" presName="sibTrans" presStyleCnt="0"/>
      <dgm:spPr/>
    </dgm:pt>
    <dgm:pt modelId="{86405C0B-C479-4DB9-BEC6-33ED5BBDF639}" type="pres">
      <dgm:prSet presAssocID="{A1EEC57C-3093-41B2-958B-57BF056AF12B}" presName="compNode" presStyleCnt="0"/>
      <dgm:spPr/>
    </dgm:pt>
    <dgm:pt modelId="{79B2ACAE-C824-47AA-B9DE-16954193C142}" type="pres">
      <dgm:prSet presAssocID="{A1EEC57C-3093-41B2-958B-57BF056AF12B}" presName="bgRect" presStyleLbl="bgShp" presStyleIdx="2" presStyleCnt="5"/>
      <dgm:spPr/>
    </dgm:pt>
    <dgm:pt modelId="{252BA1F3-E9E9-4E27-BDFE-8800E282E3A4}" type="pres">
      <dgm:prSet presAssocID="{A1EEC57C-3093-41B2-958B-57BF056AF12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udience"/>
        </a:ext>
      </dgm:extLst>
    </dgm:pt>
    <dgm:pt modelId="{B9B723ED-4388-4536-A86D-C3B297309073}" type="pres">
      <dgm:prSet presAssocID="{A1EEC57C-3093-41B2-958B-57BF056AF12B}" presName="spaceRect" presStyleCnt="0"/>
      <dgm:spPr/>
    </dgm:pt>
    <dgm:pt modelId="{DB778FB0-78E8-4306-B548-0B7589022381}" type="pres">
      <dgm:prSet presAssocID="{A1EEC57C-3093-41B2-958B-57BF056AF12B}" presName="parTx" presStyleLbl="revTx" presStyleIdx="2" presStyleCnt="5">
        <dgm:presLayoutVars>
          <dgm:chMax val="0"/>
          <dgm:chPref val="0"/>
        </dgm:presLayoutVars>
      </dgm:prSet>
      <dgm:spPr/>
    </dgm:pt>
    <dgm:pt modelId="{A4ECB722-6804-405A-95AB-E6C46998BC0D}" type="pres">
      <dgm:prSet presAssocID="{D226DE44-E4BE-4729-89BB-CB0B9FBEAFA8}" presName="sibTrans" presStyleCnt="0"/>
      <dgm:spPr/>
    </dgm:pt>
    <dgm:pt modelId="{9A770736-86DC-499B-8523-29510EB1A15E}" type="pres">
      <dgm:prSet presAssocID="{B826B4B6-381A-4254-A912-473045F77AD8}" presName="compNode" presStyleCnt="0"/>
      <dgm:spPr/>
    </dgm:pt>
    <dgm:pt modelId="{CD80F32A-5D5D-43B1-B3A8-3D593F30CE16}" type="pres">
      <dgm:prSet presAssocID="{B826B4B6-381A-4254-A912-473045F77AD8}" presName="bgRect" presStyleLbl="bgShp" presStyleIdx="3" presStyleCnt="5"/>
      <dgm:spPr/>
    </dgm:pt>
    <dgm:pt modelId="{A88A259C-EB38-4FB1-9ADD-C7D521B2611C}" type="pres">
      <dgm:prSet presAssocID="{B826B4B6-381A-4254-A912-473045F77AD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x"/>
        </a:ext>
      </dgm:extLst>
    </dgm:pt>
    <dgm:pt modelId="{3DCBF619-2EB8-4E14-BE63-63AF7EA54168}" type="pres">
      <dgm:prSet presAssocID="{B826B4B6-381A-4254-A912-473045F77AD8}" presName="spaceRect" presStyleCnt="0"/>
      <dgm:spPr/>
    </dgm:pt>
    <dgm:pt modelId="{32DA1BA3-4EFA-4220-8CA7-FD4165968A1E}" type="pres">
      <dgm:prSet presAssocID="{B826B4B6-381A-4254-A912-473045F77AD8}" presName="parTx" presStyleLbl="revTx" presStyleIdx="3" presStyleCnt="5">
        <dgm:presLayoutVars>
          <dgm:chMax val="0"/>
          <dgm:chPref val="0"/>
        </dgm:presLayoutVars>
      </dgm:prSet>
      <dgm:spPr/>
    </dgm:pt>
    <dgm:pt modelId="{15C9B074-60FC-49E2-90C8-DFC57C0B887C}" type="pres">
      <dgm:prSet presAssocID="{3FE0BB05-ADF9-40A7-BFEA-67BD0A472445}" presName="sibTrans" presStyleCnt="0"/>
      <dgm:spPr/>
    </dgm:pt>
    <dgm:pt modelId="{F6B49FA6-616E-4DDD-90BF-F64CD492733F}" type="pres">
      <dgm:prSet presAssocID="{F47DF68F-84FD-4178-A525-291EAE23DBF8}" presName="compNode" presStyleCnt="0"/>
      <dgm:spPr/>
    </dgm:pt>
    <dgm:pt modelId="{F048B58A-1CAE-4E1C-8BEF-1A6F778B0423}" type="pres">
      <dgm:prSet presAssocID="{F47DF68F-84FD-4178-A525-291EAE23DBF8}" presName="bgRect" presStyleLbl="bgShp" presStyleIdx="4" presStyleCnt="5"/>
      <dgm:spPr/>
    </dgm:pt>
    <dgm:pt modelId="{598DF9B1-B962-4B4D-A649-69098168822D}" type="pres">
      <dgm:prSet presAssocID="{F47DF68F-84FD-4178-A525-291EAE23DBF8}"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Money with solid fill"/>
        </a:ext>
      </dgm:extLst>
    </dgm:pt>
    <dgm:pt modelId="{D3DD2CE2-E281-4B9C-A709-0E9FB58441D6}" type="pres">
      <dgm:prSet presAssocID="{F47DF68F-84FD-4178-A525-291EAE23DBF8}" presName="spaceRect" presStyleCnt="0"/>
      <dgm:spPr/>
    </dgm:pt>
    <dgm:pt modelId="{3BDE3E2F-63E7-44EF-880F-609AB87792AB}" type="pres">
      <dgm:prSet presAssocID="{F47DF68F-84FD-4178-A525-291EAE23DBF8}" presName="parTx" presStyleLbl="revTx" presStyleIdx="4" presStyleCnt="5">
        <dgm:presLayoutVars>
          <dgm:chMax val="0"/>
          <dgm:chPref val="0"/>
        </dgm:presLayoutVars>
      </dgm:prSet>
      <dgm:spPr/>
    </dgm:pt>
  </dgm:ptLst>
  <dgm:cxnLst>
    <dgm:cxn modelId="{5F8C9516-0329-4598-864A-606A91775FD3}" srcId="{8C24A687-FD45-4AE6-8C2B-71623BC271D2}" destId="{A1EEC57C-3093-41B2-958B-57BF056AF12B}" srcOrd="2" destOrd="0" parTransId="{F8B4749F-12BF-4BBC-AAA4-ACEF692BB7A2}" sibTransId="{D226DE44-E4BE-4729-89BB-CB0B9FBEAFA8}"/>
    <dgm:cxn modelId="{C6E69323-0ACF-6745-93F4-EA49A8E8918E}" type="presOf" srcId="{8C24A687-FD45-4AE6-8C2B-71623BC271D2}" destId="{8E230C79-365B-4D0B-BCAB-DE98B0045FEA}" srcOrd="0" destOrd="0" presId="urn:microsoft.com/office/officeart/2018/2/layout/IconVerticalSolidList"/>
    <dgm:cxn modelId="{2B1A2827-2B5A-4831-9918-4287734F5C4E}" srcId="{8C24A687-FD45-4AE6-8C2B-71623BC271D2}" destId="{F47DF68F-84FD-4178-A525-291EAE23DBF8}" srcOrd="4" destOrd="0" parTransId="{395326BA-0730-4016-9675-FDC5D59FB184}" sibTransId="{E0E5C605-F042-41E4-9F60-6CDC8A21489E}"/>
    <dgm:cxn modelId="{0F7B4250-A04C-DE48-8BA9-B9BF54F1F92E}" type="presOf" srcId="{E02567AB-EAF4-4B59-8620-9E5956198D4D}" destId="{BDBA5696-F61D-4DB2-8874-428B504B1EFD}" srcOrd="0" destOrd="0" presId="urn:microsoft.com/office/officeart/2018/2/layout/IconVerticalSolidList"/>
    <dgm:cxn modelId="{4A27816F-3876-344C-BFDD-A2951055706E}" type="presOf" srcId="{F47DF68F-84FD-4178-A525-291EAE23DBF8}" destId="{3BDE3E2F-63E7-44EF-880F-609AB87792AB}" srcOrd="0" destOrd="0" presId="urn:microsoft.com/office/officeart/2018/2/layout/IconVerticalSolidList"/>
    <dgm:cxn modelId="{F198C86F-ECEA-4241-A678-C9498B1E8119}" srcId="{8C24A687-FD45-4AE6-8C2B-71623BC271D2}" destId="{B826B4B6-381A-4254-A912-473045F77AD8}" srcOrd="3" destOrd="0" parTransId="{34CA16BB-DAC0-4228-885F-5F2B02D028B0}" sibTransId="{3FE0BB05-ADF9-40A7-BFEA-67BD0A472445}"/>
    <dgm:cxn modelId="{FC5F6AA2-BB72-3944-B827-85BFAD8C3DB5}" type="presOf" srcId="{A1EEC57C-3093-41B2-958B-57BF056AF12B}" destId="{DB778FB0-78E8-4306-B548-0B7589022381}" srcOrd="0" destOrd="0" presId="urn:microsoft.com/office/officeart/2018/2/layout/IconVerticalSolidList"/>
    <dgm:cxn modelId="{92A0DAA8-212A-3047-9037-7F21EDFF1E0A}" type="presOf" srcId="{B826B4B6-381A-4254-A912-473045F77AD8}" destId="{32DA1BA3-4EFA-4220-8CA7-FD4165968A1E}" srcOrd="0" destOrd="0" presId="urn:microsoft.com/office/officeart/2018/2/layout/IconVerticalSolidList"/>
    <dgm:cxn modelId="{3F2922A9-ED06-D848-B11C-C58B6F6234C9}" type="presOf" srcId="{0F51077B-AD45-4FAD-AFE2-6FDCF17097FD}" destId="{40649450-31B4-4B0F-9F77-1416CFB3AFA7}" srcOrd="0" destOrd="0" presId="urn:microsoft.com/office/officeart/2018/2/layout/IconVerticalSolidList"/>
    <dgm:cxn modelId="{245EA8C7-7EEC-4875-ADC8-DE624D229766}" srcId="{8C24A687-FD45-4AE6-8C2B-71623BC271D2}" destId="{0F51077B-AD45-4FAD-AFE2-6FDCF17097FD}" srcOrd="1" destOrd="0" parTransId="{89052D82-E86A-4CEF-9E8A-62C21A6A1A7E}" sibTransId="{36457EAC-883D-4C1B-89E5-95B01489DB33}"/>
    <dgm:cxn modelId="{8FEF7BDF-0656-47A9-B38B-B6D5C3A04A82}" srcId="{8C24A687-FD45-4AE6-8C2B-71623BC271D2}" destId="{E02567AB-EAF4-4B59-8620-9E5956198D4D}" srcOrd="0" destOrd="0" parTransId="{FCA4D63B-0BCC-401C-8421-881491996486}" sibTransId="{FE50CAE5-E893-42B6-AC6B-0CA628BCC3F6}"/>
    <dgm:cxn modelId="{5899F286-A6B6-5741-BDA3-0267B031E28A}" type="presParOf" srcId="{8E230C79-365B-4D0B-BCAB-DE98B0045FEA}" destId="{27023C06-66E7-412D-9ACA-DBC04DDC5CBD}" srcOrd="0" destOrd="0" presId="urn:microsoft.com/office/officeart/2018/2/layout/IconVerticalSolidList"/>
    <dgm:cxn modelId="{D7985F94-5105-F143-B6FF-994D1CB710B0}" type="presParOf" srcId="{27023C06-66E7-412D-9ACA-DBC04DDC5CBD}" destId="{4BA69DE3-30B9-4A31-9EF4-56496E3C3396}" srcOrd="0" destOrd="0" presId="urn:microsoft.com/office/officeart/2018/2/layout/IconVerticalSolidList"/>
    <dgm:cxn modelId="{3A57E0AA-0847-A64D-AB38-704B1B5D1F71}" type="presParOf" srcId="{27023C06-66E7-412D-9ACA-DBC04DDC5CBD}" destId="{B6BC8C39-52C3-42A7-84B5-7F28316400B2}" srcOrd="1" destOrd="0" presId="urn:microsoft.com/office/officeart/2018/2/layout/IconVerticalSolidList"/>
    <dgm:cxn modelId="{6FD3C203-4431-F448-BCBD-F69E4EF37C31}" type="presParOf" srcId="{27023C06-66E7-412D-9ACA-DBC04DDC5CBD}" destId="{F9FD1E44-7E26-4575-B8A3-9F5177F2B97E}" srcOrd="2" destOrd="0" presId="urn:microsoft.com/office/officeart/2018/2/layout/IconVerticalSolidList"/>
    <dgm:cxn modelId="{1A451D5B-4492-CE49-9824-0C957F04EE85}" type="presParOf" srcId="{27023C06-66E7-412D-9ACA-DBC04DDC5CBD}" destId="{BDBA5696-F61D-4DB2-8874-428B504B1EFD}" srcOrd="3" destOrd="0" presId="urn:microsoft.com/office/officeart/2018/2/layout/IconVerticalSolidList"/>
    <dgm:cxn modelId="{C16772F5-D4DE-A042-B5B3-28F69C19E646}" type="presParOf" srcId="{8E230C79-365B-4D0B-BCAB-DE98B0045FEA}" destId="{00FD71BC-6C26-4964-8A10-CED5474CE1D7}" srcOrd="1" destOrd="0" presId="urn:microsoft.com/office/officeart/2018/2/layout/IconVerticalSolidList"/>
    <dgm:cxn modelId="{C7B152E8-FD36-2342-826E-82903933299D}" type="presParOf" srcId="{8E230C79-365B-4D0B-BCAB-DE98B0045FEA}" destId="{3B0C7BAE-3AAF-4A2D-BA03-3C44E05E2324}" srcOrd="2" destOrd="0" presId="urn:microsoft.com/office/officeart/2018/2/layout/IconVerticalSolidList"/>
    <dgm:cxn modelId="{958B9B17-E358-734D-BFFC-7E3E06BD6896}" type="presParOf" srcId="{3B0C7BAE-3AAF-4A2D-BA03-3C44E05E2324}" destId="{5D3ABC5F-889A-4F3A-BDC7-503DA8021A6C}" srcOrd="0" destOrd="0" presId="urn:microsoft.com/office/officeart/2018/2/layout/IconVerticalSolidList"/>
    <dgm:cxn modelId="{2CA917DB-34BE-7F41-BBF5-3DB413966433}" type="presParOf" srcId="{3B0C7BAE-3AAF-4A2D-BA03-3C44E05E2324}" destId="{B97C25DE-338A-4FA3-A4D9-574113383858}" srcOrd="1" destOrd="0" presId="urn:microsoft.com/office/officeart/2018/2/layout/IconVerticalSolidList"/>
    <dgm:cxn modelId="{D139161F-C95E-3543-84E5-D75086119221}" type="presParOf" srcId="{3B0C7BAE-3AAF-4A2D-BA03-3C44E05E2324}" destId="{33499E36-46F9-4B51-BC93-AB6A13EA9E7E}" srcOrd="2" destOrd="0" presId="urn:microsoft.com/office/officeart/2018/2/layout/IconVerticalSolidList"/>
    <dgm:cxn modelId="{03486888-78B4-824A-B053-083008AC12B3}" type="presParOf" srcId="{3B0C7BAE-3AAF-4A2D-BA03-3C44E05E2324}" destId="{40649450-31B4-4B0F-9F77-1416CFB3AFA7}" srcOrd="3" destOrd="0" presId="urn:microsoft.com/office/officeart/2018/2/layout/IconVerticalSolidList"/>
    <dgm:cxn modelId="{CD41CB61-11A8-3B4B-8440-51E917E9C430}" type="presParOf" srcId="{8E230C79-365B-4D0B-BCAB-DE98B0045FEA}" destId="{81A91526-9BBF-41CA-98E0-2591EDA579CF}" srcOrd="3" destOrd="0" presId="urn:microsoft.com/office/officeart/2018/2/layout/IconVerticalSolidList"/>
    <dgm:cxn modelId="{5DCBEB27-6220-7049-BFDB-BC37FBE850A8}" type="presParOf" srcId="{8E230C79-365B-4D0B-BCAB-DE98B0045FEA}" destId="{86405C0B-C479-4DB9-BEC6-33ED5BBDF639}" srcOrd="4" destOrd="0" presId="urn:microsoft.com/office/officeart/2018/2/layout/IconVerticalSolidList"/>
    <dgm:cxn modelId="{2FA2F301-D296-F941-9EBB-A8437E896444}" type="presParOf" srcId="{86405C0B-C479-4DB9-BEC6-33ED5BBDF639}" destId="{79B2ACAE-C824-47AA-B9DE-16954193C142}" srcOrd="0" destOrd="0" presId="urn:microsoft.com/office/officeart/2018/2/layout/IconVerticalSolidList"/>
    <dgm:cxn modelId="{00A08DEB-A34B-654D-9E53-330690A48DC3}" type="presParOf" srcId="{86405C0B-C479-4DB9-BEC6-33ED5BBDF639}" destId="{252BA1F3-E9E9-4E27-BDFE-8800E282E3A4}" srcOrd="1" destOrd="0" presId="urn:microsoft.com/office/officeart/2018/2/layout/IconVerticalSolidList"/>
    <dgm:cxn modelId="{DD3B0C23-212E-394F-9330-C0A6E70FF16D}" type="presParOf" srcId="{86405C0B-C479-4DB9-BEC6-33ED5BBDF639}" destId="{B9B723ED-4388-4536-A86D-C3B297309073}" srcOrd="2" destOrd="0" presId="urn:microsoft.com/office/officeart/2018/2/layout/IconVerticalSolidList"/>
    <dgm:cxn modelId="{1C3B830B-7FDD-6C42-A397-323345F40907}" type="presParOf" srcId="{86405C0B-C479-4DB9-BEC6-33ED5BBDF639}" destId="{DB778FB0-78E8-4306-B548-0B7589022381}" srcOrd="3" destOrd="0" presId="urn:microsoft.com/office/officeart/2018/2/layout/IconVerticalSolidList"/>
    <dgm:cxn modelId="{3240B572-71FB-8640-AC67-5FAAB184CDB7}" type="presParOf" srcId="{8E230C79-365B-4D0B-BCAB-DE98B0045FEA}" destId="{A4ECB722-6804-405A-95AB-E6C46998BC0D}" srcOrd="5" destOrd="0" presId="urn:microsoft.com/office/officeart/2018/2/layout/IconVerticalSolidList"/>
    <dgm:cxn modelId="{6B56B374-67E5-4143-B5ED-1FBDFE39D575}" type="presParOf" srcId="{8E230C79-365B-4D0B-BCAB-DE98B0045FEA}" destId="{9A770736-86DC-499B-8523-29510EB1A15E}" srcOrd="6" destOrd="0" presId="urn:microsoft.com/office/officeart/2018/2/layout/IconVerticalSolidList"/>
    <dgm:cxn modelId="{FE9A1EAE-F50A-0945-B6E5-7D51BE09529E}" type="presParOf" srcId="{9A770736-86DC-499B-8523-29510EB1A15E}" destId="{CD80F32A-5D5D-43B1-B3A8-3D593F30CE16}" srcOrd="0" destOrd="0" presId="urn:microsoft.com/office/officeart/2018/2/layout/IconVerticalSolidList"/>
    <dgm:cxn modelId="{BE16962B-391C-EF4D-8CDC-FCA28856F69B}" type="presParOf" srcId="{9A770736-86DC-499B-8523-29510EB1A15E}" destId="{A88A259C-EB38-4FB1-9ADD-C7D521B2611C}" srcOrd="1" destOrd="0" presId="urn:microsoft.com/office/officeart/2018/2/layout/IconVerticalSolidList"/>
    <dgm:cxn modelId="{E1540797-6033-F944-B12C-4E00BEE968BD}" type="presParOf" srcId="{9A770736-86DC-499B-8523-29510EB1A15E}" destId="{3DCBF619-2EB8-4E14-BE63-63AF7EA54168}" srcOrd="2" destOrd="0" presId="urn:microsoft.com/office/officeart/2018/2/layout/IconVerticalSolidList"/>
    <dgm:cxn modelId="{D282E467-B007-224B-B70B-C274BCF95F15}" type="presParOf" srcId="{9A770736-86DC-499B-8523-29510EB1A15E}" destId="{32DA1BA3-4EFA-4220-8CA7-FD4165968A1E}" srcOrd="3" destOrd="0" presId="urn:microsoft.com/office/officeart/2018/2/layout/IconVerticalSolidList"/>
    <dgm:cxn modelId="{A398FA96-140D-384E-A7A4-D71D65C9A8A7}" type="presParOf" srcId="{8E230C79-365B-4D0B-BCAB-DE98B0045FEA}" destId="{15C9B074-60FC-49E2-90C8-DFC57C0B887C}" srcOrd="7" destOrd="0" presId="urn:microsoft.com/office/officeart/2018/2/layout/IconVerticalSolidList"/>
    <dgm:cxn modelId="{0298B942-93FC-4E46-B9FB-309E71A211AF}" type="presParOf" srcId="{8E230C79-365B-4D0B-BCAB-DE98B0045FEA}" destId="{F6B49FA6-616E-4DDD-90BF-F64CD492733F}" srcOrd="8" destOrd="0" presId="urn:microsoft.com/office/officeart/2018/2/layout/IconVerticalSolidList"/>
    <dgm:cxn modelId="{41DB599A-3E07-1E4A-842F-56C5CCAC049E}" type="presParOf" srcId="{F6B49FA6-616E-4DDD-90BF-F64CD492733F}" destId="{F048B58A-1CAE-4E1C-8BEF-1A6F778B0423}" srcOrd="0" destOrd="0" presId="urn:microsoft.com/office/officeart/2018/2/layout/IconVerticalSolidList"/>
    <dgm:cxn modelId="{FC1CE568-A618-6648-A3E5-768E9AEAB421}" type="presParOf" srcId="{F6B49FA6-616E-4DDD-90BF-F64CD492733F}" destId="{598DF9B1-B962-4B4D-A649-69098168822D}" srcOrd="1" destOrd="0" presId="urn:microsoft.com/office/officeart/2018/2/layout/IconVerticalSolidList"/>
    <dgm:cxn modelId="{B8DA1E2D-F175-0544-9259-0CEEA87BEB40}" type="presParOf" srcId="{F6B49FA6-616E-4DDD-90BF-F64CD492733F}" destId="{D3DD2CE2-E281-4B9C-A709-0E9FB58441D6}" srcOrd="2" destOrd="0" presId="urn:microsoft.com/office/officeart/2018/2/layout/IconVerticalSolidList"/>
    <dgm:cxn modelId="{A3BF9221-0F9C-EF49-8D27-7EB504B43DF9}" type="presParOf" srcId="{F6B49FA6-616E-4DDD-90BF-F64CD492733F}" destId="{3BDE3E2F-63E7-44EF-880F-609AB87792A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24A687-FD45-4AE6-8C2B-71623BC271D2}"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E02567AB-EAF4-4B59-8620-9E5956198D4D}">
      <dgm:prSet custT="1"/>
      <dgm:spPr/>
      <dgm:t>
        <a:bodyPr/>
        <a:lstStyle/>
        <a:p>
          <a:pPr>
            <a:lnSpc>
              <a:spcPct val="100000"/>
            </a:lnSpc>
          </a:pPr>
          <a:r>
            <a:rPr lang="en-US" sz="2000" dirty="0"/>
            <a:t>Point</a:t>
          </a:r>
        </a:p>
        <a:p>
          <a:pPr>
            <a:lnSpc>
              <a:spcPct val="100000"/>
            </a:lnSpc>
          </a:pPr>
          <a:r>
            <a:rPr lang="en-US" sz="1600" dirty="0"/>
            <a:t>Text</a:t>
          </a:r>
          <a:endParaRPr lang="en-US" sz="1400" dirty="0"/>
        </a:p>
      </dgm:t>
    </dgm:pt>
    <dgm:pt modelId="{FCA4D63B-0BCC-401C-8421-881491996486}" type="parTrans" cxnId="{8FEF7BDF-0656-47A9-B38B-B6D5C3A04A82}">
      <dgm:prSet/>
      <dgm:spPr/>
      <dgm:t>
        <a:bodyPr/>
        <a:lstStyle/>
        <a:p>
          <a:endParaRPr lang="en-US"/>
        </a:p>
      </dgm:t>
    </dgm:pt>
    <dgm:pt modelId="{FE50CAE5-E893-42B6-AC6B-0CA628BCC3F6}" type="sibTrans" cxnId="{8FEF7BDF-0656-47A9-B38B-B6D5C3A04A82}">
      <dgm:prSet/>
      <dgm:spPr/>
      <dgm:t>
        <a:bodyPr/>
        <a:lstStyle/>
        <a:p>
          <a:pPr>
            <a:lnSpc>
              <a:spcPct val="100000"/>
            </a:lnSpc>
          </a:pPr>
          <a:endParaRPr lang="en-US"/>
        </a:p>
      </dgm:t>
    </dgm:pt>
    <dgm:pt modelId="{0F51077B-AD45-4FAD-AFE2-6FDCF17097FD}">
      <dgm:prSet custT="1"/>
      <dgm:spPr/>
      <dgm:t>
        <a:bodyPr/>
        <a:lstStyle/>
        <a:p>
          <a:pPr>
            <a:lnSpc>
              <a:spcPct val="100000"/>
            </a:lnSpc>
          </a:pPr>
          <a:r>
            <a:rPr lang="en-US" sz="2000" dirty="0"/>
            <a:t>Point</a:t>
          </a:r>
        </a:p>
        <a:p>
          <a:pPr>
            <a:lnSpc>
              <a:spcPct val="100000"/>
            </a:lnSpc>
          </a:pPr>
          <a:r>
            <a:rPr lang="en-US" sz="1600" dirty="0"/>
            <a:t>Text</a:t>
          </a:r>
          <a:endParaRPr lang="en-US" sz="1400" dirty="0"/>
        </a:p>
      </dgm:t>
    </dgm:pt>
    <dgm:pt modelId="{89052D82-E86A-4CEF-9E8A-62C21A6A1A7E}" type="parTrans" cxnId="{245EA8C7-7EEC-4875-ADC8-DE624D229766}">
      <dgm:prSet/>
      <dgm:spPr/>
      <dgm:t>
        <a:bodyPr/>
        <a:lstStyle/>
        <a:p>
          <a:endParaRPr lang="en-US"/>
        </a:p>
      </dgm:t>
    </dgm:pt>
    <dgm:pt modelId="{36457EAC-883D-4C1B-89E5-95B01489DB33}" type="sibTrans" cxnId="{245EA8C7-7EEC-4875-ADC8-DE624D229766}">
      <dgm:prSet/>
      <dgm:spPr/>
      <dgm:t>
        <a:bodyPr/>
        <a:lstStyle/>
        <a:p>
          <a:pPr>
            <a:lnSpc>
              <a:spcPct val="100000"/>
            </a:lnSpc>
          </a:pPr>
          <a:endParaRPr lang="en-US"/>
        </a:p>
      </dgm:t>
    </dgm:pt>
    <dgm:pt modelId="{08AF1E4F-6584-0B41-9755-4EE24C6123B6}">
      <dgm:prSet custT="1"/>
      <dgm:spPr/>
      <dgm:t>
        <a:bodyPr/>
        <a:lstStyle/>
        <a:p>
          <a:pPr>
            <a:lnSpc>
              <a:spcPct val="100000"/>
            </a:lnSpc>
          </a:pPr>
          <a:r>
            <a:rPr lang="en-US" sz="2000" dirty="0"/>
            <a:t>Point</a:t>
          </a:r>
        </a:p>
        <a:p>
          <a:pPr>
            <a:lnSpc>
              <a:spcPct val="100000"/>
            </a:lnSpc>
          </a:pPr>
          <a:r>
            <a:rPr lang="en-US" sz="1600" dirty="0"/>
            <a:t>Text</a:t>
          </a:r>
          <a:endParaRPr lang="en-GB" sz="1600" dirty="0"/>
        </a:p>
      </dgm:t>
    </dgm:pt>
    <dgm:pt modelId="{F2887AE8-26D1-5449-BA0A-F9A5F970AF08}" type="sibTrans" cxnId="{0BA0280F-7FE2-0848-AF3C-BA983FB22D07}">
      <dgm:prSet/>
      <dgm:spPr/>
      <dgm:t>
        <a:bodyPr/>
        <a:lstStyle/>
        <a:p>
          <a:pPr>
            <a:lnSpc>
              <a:spcPct val="100000"/>
            </a:lnSpc>
          </a:pPr>
          <a:endParaRPr lang="en-GB"/>
        </a:p>
      </dgm:t>
    </dgm:pt>
    <dgm:pt modelId="{0592CADF-7FAC-5045-937C-FCB40C7FBD57}" type="parTrans" cxnId="{0BA0280F-7FE2-0848-AF3C-BA983FB22D07}">
      <dgm:prSet/>
      <dgm:spPr/>
      <dgm:t>
        <a:bodyPr/>
        <a:lstStyle/>
        <a:p>
          <a:endParaRPr lang="en-GB"/>
        </a:p>
      </dgm:t>
    </dgm:pt>
    <dgm:pt modelId="{B826B4B6-381A-4254-A912-473045F77AD8}">
      <dgm:prSet custT="1"/>
      <dgm:spPr/>
      <dgm:t>
        <a:bodyPr/>
        <a:lstStyle/>
        <a:p>
          <a:pPr>
            <a:lnSpc>
              <a:spcPct val="100000"/>
            </a:lnSpc>
          </a:pPr>
          <a:r>
            <a:rPr lang="en-US" sz="2000" dirty="0"/>
            <a:t>Point</a:t>
          </a:r>
        </a:p>
        <a:p>
          <a:pPr>
            <a:lnSpc>
              <a:spcPct val="100000"/>
            </a:lnSpc>
          </a:pPr>
          <a:r>
            <a:rPr lang="en-US" sz="1600" dirty="0"/>
            <a:t>Text</a:t>
          </a:r>
        </a:p>
      </dgm:t>
    </dgm:pt>
    <dgm:pt modelId="{3FE0BB05-ADF9-40A7-BFEA-67BD0A472445}" type="sibTrans" cxnId="{F198C86F-ECEA-4241-A678-C9498B1E8119}">
      <dgm:prSet/>
      <dgm:spPr/>
      <dgm:t>
        <a:bodyPr/>
        <a:lstStyle/>
        <a:p>
          <a:pPr>
            <a:lnSpc>
              <a:spcPct val="100000"/>
            </a:lnSpc>
          </a:pPr>
          <a:endParaRPr lang="en-US"/>
        </a:p>
      </dgm:t>
    </dgm:pt>
    <dgm:pt modelId="{34CA16BB-DAC0-4228-885F-5F2B02D028B0}" type="parTrans" cxnId="{F198C86F-ECEA-4241-A678-C9498B1E8119}">
      <dgm:prSet/>
      <dgm:spPr/>
      <dgm:t>
        <a:bodyPr/>
        <a:lstStyle/>
        <a:p>
          <a:endParaRPr lang="en-US"/>
        </a:p>
      </dgm:t>
    </dgm:pt>
    <dgm:pt modelId="{F47DF68F-84FD-4178-A525-291EAE23DBF8}">
      <dgm:prSet custT="1"/>
      <dgm:spPr/>
      <dgm:t>
        <a:bodyPr/>
        <a:lstStyle/>
        <a:p>
          <a:pPr>
            <a:lnSpc>
              <a:spcPct val="100000"/>
            </a:lnSpc>
          </a:pPr>
          <a:r>
            <a:rPr lang="en-US" sz="2000" dirty="0"/>
            <a:t>Point</a:t>
          </a:r>
        </a:p>
        <a:p>
          <a:pPr>
            <a:lnSpc>
              <a:spcPct val="100000"/>
            </a:lnSpc>
          </a:pPr>
          <a:r>
            <a:rPr lang="en-US" sz="1600" dirty="0"/>
            <a:t>Text</a:t>
          </a:r>
        </a:p>
      </dgm:t>
    </dgm:pt>
    <dgm:pt modelId="{E0E5C605-F042-41E4-9F60-6CDC8A21489E}" type="sibTrans" cxnId="{2B1A2827-2B5A-4831-9918-4287734F5C4E}">
      <dgm:prSet/>
      <dgm:spPr/>
      <dgm:t>
        <a:bodyPr/>
        <a:lstStyle/>
        <a:p>
          <a:endParaRPr lang="en-US"/>
        </a:p>
      </dgm:t>
    </dgm:pt>
    <dgm:pt modelId="{395326BA-0730-4016-9675-FDC5D59FB184}" type="parTrans" cxnId="{2B1A2827-2B5A-4831-9918-4287734F5C4E}">
      <dgm:prSet/>
      <dgm:spPr/>
      <dgm:t>
        <a:bodyPr/>
        <a:lstStyle/>
        <a:p>
          <a:endParaRPr lang="en-US"/>
        </a:p>
      </dgm:t>
    </dgm:pt>
    <dgm:pt modelId="{5CD7E532-4E43-2944-8EC1-9A7BF5885B59}">
      <dgm:prSet custT="1"/>
      <dgm:spPr/>
      <dgm:t>
        <a:bodyPr/>
        <a:lstStyle/>
        <a:p>
          <a:r>
            <a:rPr lang="en-US" sz="2000" dirty="0"/>
            <a:t>Point</a:t>
          </a:r>
          <a:endParaRPr lang="en-GB" sz="2000" dirty="0"/>
        </a:p>
        <a:p>
          <a:r>
            <a:rPr lang="en-GB" sz="1600" dirty="0"/>
            <a:t>Text</a:t>
          </a:r>
        </a:p>
      </dgm:t>
    </dgm:pt>
    <dgm:pt modelId="{169E0129-7901-2746-95D5-B8112934A72E}" type="parTrans" cxnId="{D3C1E875-CD02-114A-BA48-EA95D5390941}">
      <dgm:prSet/>
      <dgm:spPr/>
      <dgm:t>
        <a:bodyPr/>
        <a:lstStyle/>
        <a:p>
          <a:endParaRPr lang="en-GB"/>
        </a:p>
      </dgm:t>
    </dgm:pt>
    <dgm:pt modelId="{4DDAA08F-9AAD-844B-BD10-8D658F06666C}" type="sibTrans" cxnId="{D3C1E875-CD02-114A-BA48-EA95D5390941}">
      <dgm:prSet/>
      <dgm:spPr/>
      <dgm:t>
        <a:bodyPr/>
        <a:lstStyle/>
        <a:p>
          <a:endParaRPr lang="en-GB"/>
        </a:p>
      </dgm:t>
    </dgm:pt>
    <dgm:pt modelId="{E0D00103-6B37-E74C-9E5C-80852B11E52A}" type="pres">
      <dgm:prSet presAssocID="{8C24A687-FD45-4AE6-8C2B-71623BC271D2}" presName="diagram" presStyleCnt="0">
        <dgm:presLayoutVars>
          <dgm:dir/>
          <dgm:resizeHandles val="exact"/>
        </dgm:presLayoutVars>
      </dgm:prSet>
      <dgm:spPr/>
    </dgm:pt>
    <dgm:pt modelId="{3775A77E-4829-384B-B2AF-C5767E310B34}" type="pres">
      <dgm:prSet presAssocID="{E02567AB-EAF4-4B59-8620-9E5956198D4D}" presName="node" presStyleLbl="node1" presStyleIdx="0" presStyleCnt="6">
        <dgm:presLayoutVars>
          <dgm:bulletEnabled val="1"/>
        </dgm:presLayoutVars>
      </dgm:prSet>
      <dgm:spPr/>
    </dgm:pt>
    <dgm:pt modelId="{7738CB0B-0B96-B64A-A1E9-3F1DC6B31CCB}" type="pres">
      <dgm:prSet presAssocID="{FE50CAE5-E893-42B6-AC6B-0CA628BCC3F6}" presName="sibTrans" presStyleCnt="0"/>
      <dgm:spPr/>
    </dgm:pt>
    <dgm:pt modelId="{0A086E49-40EE-194A-B7C6-7D9BB0A40539}" type="pres">
      <dgm:prSet presAssocID="{5CD7E532-4E43-2944-8EC1-9A7BF5885B59}" presName="node" presStyleLbl="node1" presStyleIdx="1" presStyleCnt="6">
        <dgm:presLayoutVars>
          <dgm:bulletEnabled val="1"/>
        </dgm:presLayoutVars>
      </dgm:prSet>
      <dgm:spPr/>
    </dgm:pt>
    <dgm:pt modelId="{E09686B4-2355-2946-9959-3C039DAAECD0}" type="pres">
      <dgm:prSet presAssocID="{4DDAA08F-9AAD-844B-BD10-8D658F06666C}" presName="sibTrans" presStyleCnt="0"/>
      <dgm:spPr/>
    </dgm:pt>
    <dgm:pt modelId="{8270FCE0-BFCD-6D48-83B2-541CE4F7EF6C}" type="pres">
      <dgm:prSet presAssocID="{0F51077B-AD45-4FAD-AFE2-6FDCF17097FD}" presName="node" presStyleLbl="node1" presStyleIdx="2" presStyleCnt="6">
        <dgm:presLayoutVars>
          <dgm:bulletEnabled val="1"/>
        </dgm:presLayoutVars>
      </dgm:prSet>
      <dgm:spPr/>
    </dgm:pt>
    <dgm:pt modelId="{E74B6D4D-CE17-0E40-926B-B2CAABFD6547}" type="pres">
      <dgm:prSet presAssocID="{36457EAC-883D-4C1B-89E5-95B01489DB33}" presName="sibTrans" presStyleCnt="0"/>
      <dgm:spPr/>
    </dgm:pt>
    <dgm:pt modelId="{F1DC5270-019A-334B-BBFD-AB78BA087E46}" type="pres">
      <dgm:prSet presAssocID="{08AF1E4F-6584-0B41-9755-4EE24C6123B6}" presName="node" presStyleLbl="node1" presStyleIdx="3" presStyleCnt="6">
        <dgm:presLayoutVars>
          <dgm:bulletEnabled val="1"/>
        </dgm:presLayoutVars>
      </dgm:prSet>
      <dgm:spPr/>
    </dgm:pt>
    <dgm:pt modelId="{CFBD4110-29BB-3E49-98B0-4F2335F4D106}" type="pres">
      <dgm:prSet presAssocID="{F2887AE8-26D1-5449-BA0A-F9A5F970AF08}" presName="sibTrans" presStyleCnt="0"/>
      <dgm:spPr/>
    </dgm:pt>
    <dgm:pt modelId="{80DCE27B-61FC-3045-88A5-C9ABFC3A1F44}" type="pres">
      <dgm:prSet presAssocID="{B826B4B6-381A-4254-A912-473045F77AD8}" presName="node" presStyleLbl="node1" presStyleIdx="4" presStyleCnt="6">
        <dgm:presLayoutVars>
          <dgm:bulletEnabled val="1"/>
        </dgm:presLayoutVars>
      </dgm:prSet>
      <dgm:spPr/>
    </dgm:pt>
    <dgm:pt modelId="{A79F24A1-B5E9-9B46-89D7-14E8A6940F71}" type="pres">
      <dgm:prSet presAssocID="{3FE0BB05-ADF9-40A7-BFEA-67BD0A472445}" presName="sibTrans" presStyleCnt="0"/>
      <dgm:spPr/>
    </dgm:pt>
    <dgm:pt modelId="{EB62EA70-56E4-6045-AD71-EA639813F69F}" type="pres">
      <dgm:prSet presAssocID="{F47DF68F-84FD-4178-A525-291EAE23DBF8}" presName="node" presStyleLbl="node1" presStyleIdx="5" presStyleCnt="6">
        <dgm:presLayoutVars>
          <dgm:bulletEnabled val="1"/>
        </dgm:presLayoutVars>
      </dgm:prSet>
      <dgm:spPr/>
    </dgm:pt>
  </dgm:ptLst>
  <dgm:cxnLst>
    <dgm:cxn modelId="{8AB51600-49E3-C147-A801-D8CF8B423C98}" type="presOf" srcId="{B826B4B6-381A-4254-A912-473045F77AD8}" destId="{80DCE27B-61FC-3045-88A5-C9ABFC3A1F44}" srcOrd="0" destOrd="0" presId="urn:microsoft.com/office/officeart/2005/8/layout/default"/>
    <dgm:cxn modelId="{60A13B02-602F-5545-97A9-0D2348EE4AB8}" type="presOf" srcId="{5CD7E532-4E43-2944-8EC1-9A7BF5885B59}" destId="{0A086E49-40EE-194A-B7C6-7D9BB0A40539}" srcOrd="0" destOrd="0" presId="urn:microsoft.com/office/officeart/2005/8/layout/default"/>
    <dgm:cxn modelId="{0BA0280F-7FE2-0848-AF3C-BA983FB22D07}" srcId="{8C24A687-FD45-4AE6-8C2B-71623BC271D2}" destId="{08AF1E4F-6584-0B41-9755-4EE24C6123B6}" srcOrd="3" destOrd="0" parTransId="{0592CADF-7FAC-5045-937C-FCB40C7FBD57}" sibTransId="{F2887AE8-26D1-5449-BA0A-F9A5F970AF08}"/>
    <dgm:cxn modelId="{1B93CA25-DF12-7B4D-8205-517607D9A7A7}" type="presOf" srcId="{F47DF68F-84FD-4178-A525-291EAE23DBF8}" destId="{EB62EA70-56E4-6045-AD71-EA639813F69F}" srcOrd="0" destOrd="0" presId="urn:microsoft.com/office/officeart/2005/8/layout/default"/>
    <dgm:cxn modelId="{2B1A2827-2B5A-4831-9918-4287734F5C4E}" srcId="{8C24A687-FD45-4AE6-8C2B-71623BC271D2}" destId="{F47DF68F-84FD-4178-A525-291EAE23DBF8}" srcOrd="5" destOrd="0" parTransId="{395326BA-0730-4016-9675-FDC5D59FB184}" sibTransId="{E0E5C605-F042-41E4-9F60-6CDC8A21489E}"/>
    <dgm:cxn modelId="{9DA2BB66-B4B0-3445-9ABE-F1E3371DD6C2}" type="presOf" srcId="{0F51077B-AD45-4FAD-AFE2-6FDCF17097FD}" destId="{8270FCE0-BFCD-6D48-83B2-541CE4F7EF6C}" srcOrd="0" destOrd="0" presId="urn:microsoft.com/office/officeart/2005/8/layout/default"/>
    <dgm:cxn modelId="{90B06E6A-26CD-5343-AB1A-BB537D674601}" type="presOf" srcId="{8C24A687-FD45-4AE6-8C2B-71623BC271D2}" destId="{E0D00103-6B37-E74C-9E5C-80852B11E52A}" srcOrd="0" destOrd="0" presId="urn:microsoft.com/office/officeart/2005/8/layout/default"/>
    <dgm:cxn modelId="{F198C86F-ECEA-4241-A678-C9498B1E8119}" srcId="{8C24A687-FD45-4AE6-8C2B-71623BC271D2}" destId="{B826B4B6-381A-4254-A912-473045F77AD8}" srcOrd="4" destOrd="0" parTransId="{34CA16BB-DAC0-4228-885F-5F2B02D028B0}" sibTransId="{3FE0BB05-ADF9-40A7-BFEA-67BD0A472445}"/>
    <dgm:cxn modelId="{D3C1E875-CD02-114A-BA48-EA95D5390941}" srcId="{8C24A687-FD45-4AE6-8C2B-71623BC271D2}" destId="{5CD7E532-4E43-2944-8EC1-9A7BF5885B59}" srcOrd="1" destOrd="0" parTransId="{169E0129-7901-2746-95D5-B8112934A72E}" sibTransId="{4DDAA08F-9AAD-844B-BD10-8D658F06666C}"/>
    <dgm:cxn modelId="{3442BD81-C892-3F47-BA6E-9A7E8F9D1C51}" type="presOf" srcId="{E02567AB-EAF4-4B59-8620-9E5956198D4D}" destId="{3775A77E-4829-384B-B2AF-C5767E310B34}" srcOrd="0" destOrd="0" presId="urn:microsoft.com/office/officeart/2005/8/layout/default"/>
    <dgm:cxn modelId="{245EA8C7-7EEC-4875-ADC8-DE624D229766}" srcId="{8C24A687-FD45-4AE6-8C2B-71623BC271D2}" destId="{0F51077B-AD45-4FAD-AFE2-6FDCF17097FD}" srcOrd="2" destOrd="0" parTransId="{89052D82-E86A-4CEF-9E8A-62C21A6A1A7E}" sibTransId="{36457EAC-883D-4C1B-89E5-95B01489DB33}"/>
    <dgm:cxn modelId="{8FEF7BDF-0656-47A9-B38B-B6D5C3A04A82}" srcId="{8C24A687-FD45-4AE6-8C2B-71623BC271D2}" destId="{E02567AB-EAF4-4B59-8620-9E5956198D4D}" srcOrd="0" destOrd="0" parTransId="{FCA4D63B-0BCC-401C-8421-881491996486}" sibTransId="{FE50CAE5-E893-42B6-AC6B-0CA628BCC3F6}"/>
    <dgm:cxn modelId="{B47EEAE2-CE6A-8B40-8EEB-033E393084EE}" type="presOf" srcId="{08AF1E4F-6584-0B41-9755-4EE24C6123B6}" destId="{F1DC5270-019A-334B-BBFD-AB78BA087E46}" srcOrd="0" destOrd="0" presId="urn:microsoft.com/office/officeart/2005/8/layout/default"/>
    <dgm:cxn modelId="{058C8AA5-5896-E840-841D-5B9DB468E771}" type="presParOf" srcId="{E0D00103-6B37-E74C-9E5C-80852B11E52A}" destId="{3775A77E-4829-384B-B2AF-C5767E310B34}" srcOrd="0" destOrd="0" presId="urn:microsoft.com/office/officeart/2005/8/layout/default"/>
    <dgm:cxn modelId="{67DBF04A-3270-4D48-8D92-70352AB26BBA}" type="presParOf" srcId="{E0D00103-6B37-E74C-9E5C-80852B11E52A}" destId="{7738CB0B-0B96-B64A-A1E9-3F1DC6B31CCB}" srcOrd="1" destOrd="0" presId="urn:microsoft.com/office/officeart/2005/8/layout/default"/>
    <dgm:cxn modelId="{0C175C17-962A-344E-A389-DE5CEE80F6A0}" type="presParOf" srcId="{E0D00103-6B37-E74C-9E5C-80852B11E52A}" destId="{0A086E49-40EE-194A-B7C6-7D9BB0A40539}" srcOrd="2" destOrd="0" presId="urn:microsoft.com/office/officeart/2005/8/layout/default"/>
    <dgm:cxn modelId="{9745FDCD-F545-0341-8B0E-064B4C48A0A3}" type="presParOf" srcId="{E0D00103-6B37-E74C-9E5C-80852B11E52A}" destId="{E09686B4-2355-2946-9959-3C039DAAECD0}" srcOrd="3" destOrd="0" presId="urn:microsoft.com/office/officeart/2005/8/layout/default"/>
    <dgm:cxn modelId="{32505CEC-4BEE-1A45-9304-9335D7B36FFE}" type="presParOf" srcId="{E0D00103-6B37-E74C-9E5C-80852B11E52A}" destId="{8270FCE0-BFCD-6D48-83B2-541CE4F7EF6C}" srcOrd="4" destOrd="0" presId="urn:microsoft.com/office/officeart/2005/8/layout/default"/>
    <dgm:cxn modelId="{C8E6742C-4A7A-1148-A7D2-A40746B85561}" type="presParOf" srcId="{E0D00103-6B37-E74C-9E5C-80852B11E52A}" destId="{E74B6D4D-CE17-0E40-926B-B2CAABFD6547}" srcOrd="5" destOrd="0" presId="urn:microsoft.com/office/officeart/2005/8/layout/default"/>
    <dgm:cxn modelId="{2E0CCCE7-C16A-EB43-9153-6E2E0CF2B3B6}" type="presParOf" srcId="{E0D00103-6B37-E74C-9E5C-80852B11E52A}" destId="{F1DC5270-019A-334B-BBFD-AB78BA087E46}" srcOrd="6" destOrd="0" presId="urn:microsoft.com/office/officeart/2005/8/layout/default"/>
    <dgm:cxn modelId="{A7D5142F-AAEF-A146-B09B-3BD02528AE87}" type="presParOf" srcId="{E0D00103-6B37-E74C-9E5C-80852B11E52A}" destId="{CFBD4110-29BB-3E49-98B0-4F2335F4D106}" srcOrd="7" destOrd="0" presId="urn:microsoft.com/office/officeart/2005/8/layout/default"/>
    <dgm:cxn modelId="{5377689D-B846-1146-B175-6E65208F7E49}" type="presParOf" srcId="{E0D00103-6B37-E74C-9E5C-80852B11E52A}" destId="{80DCE27B-61FC-3045-88A5-C9ABFC3A1F44}" srcOrd="8" destOrd="0" presId="urn:microsoft.com/office/officeart/2005/8/layout/default"/>
    <dgm:cxn modelId="{CEA16254-DCF7-444D-85AF-EC360B7C4482}" type="presParOf" srcId="{E0D00103-6B37-E74C-9E5C-80852B11E52A}" destId="{A79F24A1-B5E9-9B46-89D7-14E8A6940F71}" srcOrd="9" destOrd="0" presId="urn:microsoft.com/office/officeart/2005/8/layout/default"/>
    <dgm:cxn modelId="{24EDC0D8-16FF-4B4A-BB83-B50DF88E2CD9}" type="presParOf" srcId="{E0D00103-6B37-E74C-9E5C-80852B11E52A}" destId="{EB62EA70-56E4-6045-AD71-EA639813F69F}"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75A77E-4829-384B-B2AF-C5767E310B34}">
      <dsp:nvSpPr>
        <dsp:cNvPr id="0" name=""/>
        <dsp:cNvSpPr/>
      </dsp:nvSpPr>
      <dsp:spPr>
        <a:xfrm>
          <a:off x="116288" y="2627"/>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Announcement</a:t>
          </a:r>
        </a:p>
        <a:p>
          <a:pPr marL="0" lvl="0" indent="0" algn="ctr" defTabSz="889000">
            <a:lnSpc>
              <a:spcPct val="100000"/>
            </a:lnSpc>
            <a:spcBef>
              <a:spcPct val="0"/>
            </a:spcBef>
            <a:spcAft>
              <a:spcPct val="35000"/>
            </a:spcAft>
            <a:buNone/>
          </a:pPr>
          <a:r>
            <a:rPr lang="en-US" sz="1600" kern="1200" dirty="0"/>
            <a:t>Text</a:t>
          </a:r>
          <a:endParaRPr lang="en-US" sz="1400" kern="1200" dirty="0"/>
        </a:p>
      </dsp:txBody>
      <dsp:txXfrm>
        <a:off x="116288" y="2627"/>
        <a:ext cx="2663510" cy="1598106"/>
      </dsp:txXfrm>
    </dsp:sp>
    <dsp:sp modelId="{0A086E49-40EE-194A-B7C6-7D9BB0A40539}">
      <dsp:nvSpPr>
        <dsp:cNvPr id="0" name=""/>
        <dsp:cNvSpPr/>
      </dsp:nvSpPr>
      <dsp:spPr>
        <a:xfrm>
          <a:off x="3046149" y="2627"/>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t>Announcement</a:t>
          </a:r>
        </a:p>
        <a:p>
          <a:pPr marL="0" lvl="0" indent="0" algn="ctr" defTabSz="889000">
            <a:lnSpc>
              <a:spcPct val="90000"/>
            </a:lnSpc>
            <a:spcBef>
              <a:spcPct val="0"/>
            </a:spcBef>
            <a:spcAft>
              <a:spcPct val="35000"/>
            </a:spcAft>
            <a:buNone/>
          </a:pPr>
          <a:r>
            <a:rPr lang="en-GB" sz="1600" kern="1200" dirty="0"/>
            <a:t>Text</a:t>
          </a:r>
        </a:p>
      </dsp:txBody>
      <dsp:txXfrm>
        <a:off x="3046149" y="2627"/>
        <a:ext cx="2663510" cy="1598106"/>
      </dsp:txXfrm>
    </dsp:sp>
    <dsp:sp modelId="{8270FCE0-BFCD-6D48-83B2-541CE4F7EF6C}">
      <dsp:nvSpPr>
        <dsp:cNvPr id="0" name=""/>
        <dsp:cNvSpPr/>
      </dsp:nvSpPr>
      <dsp:spPr>
        <a:xfrm>
          <a:off x="5976011" y="2627"/>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Announcement</a:t>
          </a:r>
        </a:p>
        <a:p>
          <a:pPr marL="0" lvl="0" indent="0" algn="ctr" defTabSz="889000">
            <a:lnSpc>
              <a:spcPct val="100000"/>
            </a:lnSpc>
            <a:spcBef>
              <a:spcPct val="0"/>
            </a:spcBef>
            <a:spcAft>
              <a:spcPct val="35000"/>
            </a:spcAft>
            <a:buNone/>
          </a:pPr>
          <a:r>
            <a:rPr lang="en-US" sz="1600" kern="1200" dirty="0"/>
            <a:t>Text</a:t>
          </a:r>
          <a:endParaRPr lang="en-US" sz="1400" kern="1200" dirty="0"/>
        </a:p>
      </dsp:txBody>
      <dsp:txXfrm>
        <a:off x="5976011" y="2627"/>
        <a:ext cx="2663510" cy="1598106"/>
      </dsp:txXfrm>
    </dsp:sp>
    <dsp:sp modelId="{F1DC5270-019A-334B-BBFD-AB78BA087E46}">
      <dsp:nvSpPr>
        <dsp:cNvPr id="0" name=""/>
        <dsp:cNvSpPr/>
      </dsp:nvSpPr>
      <dsp:spPr>
        <a:xfrm>
          <a:off x="116288" y="1867085"/>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Announcement</a:t>
          </a:r>
        </a:p>
        <a:p>
          <a:pPr marL="0" lvl="0" indent="0" algn="ctr" defTabSz="889000">
            <a:lnSpc>
              <a:spcPct val="100000"/>
            </a:lnSpc>
            <a:spcBef>
              <a:spcPct val="0"/>
            </a:spcBef>
            <a:spcAft>
              <a:spcPct val="35000"/>
            </a:spcAft>
            <a:buNone/>
          </a:pPr>
          <a:r>
            <a:rPr lang="en-US" sz="1600" kern="1200" dirty="0"/>
            <a:t>Text</a:t>
          </a:r>
          <a:endParaRPr lang="en-GB" sz="1600" kern="1200" dirty="0"/>
        </a:p>
      </dsp:txBody>
      <dsp:txXfrm>
        <a:off x="116288" y="1867085"/>
        <a:ext cx="2663510" cy="1598106"/>
      </dsp:txXfrm>
    </dsp:sp>
    <dsp:sp modelId="{80DCE27B-61FC-3045-88A5-C9ABFC3A1F44}">
      <dsp:nvSpPr>
        <dsp:cNvPr id="0" name=""/>
        <dsp:cNvSpPr/>
      </dsp:nvSpPr>
      <dsp:spPr>
        <a:xfrm>
          <a:off x="3046149" y="1867085"/>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Announcement</a:t>
          </a:r>
        </a:p>
        <a:p>
          <a:pPr marL="0" lvl="0" indent="0" algn="ctr" defTabSz="889000">
            <a:lnSpc>
              <a:spcPct val="100000"/>
            </a:lnSpc>
            <a:spcBef>
              <a:spcPct val="0"/>
            </a:spcBef>
            <a:spcAft>
              <a:spcPct val="35000"/>
            </a:spcAft>
            <a:buNone/>
          </a:pPr>
          <a:r>
            <a:rPr lang="en-US" sz="1600" kern="1200" dirty="0"/>
            <a:t>Text</a:t>
          </a:r>
        </a:p>
      </dsp:txBody>
      <dsp:txXfrm>
        <a:off x="3046149" y="1867085"/>
        <a:ext cx="2663510" cy="1598106"/>
      </dsp:txXfrm>
    </dsp:sp>
    <dsp:sp modelId="{EB62EA70-56E4-6045-AD71-EA639813F69F}">
      <dsp:nvSpPr>
        <dsp:cNvPr id="0" name=""/>
        <dsp:cNvSpPr/>
      </dsp:nvSpPr>
      <dsp:spPr>
        <a:xfrm>
          <a:off x="5976011" y="1867085"/>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Announcement</a:t>
          </a:r>
        </a:p>
        <a:p>
          <a:pPr marL="0" lvl="0" indent="0" algn="ctr" defTabSz="889000">
            <a:lnSpc>
              <a:spcPct val="100000"/>
            </a:lnSpc>
            <a:spcBef>
              <a:spcPct val="0"/>
            </a:spcBef>
            <a:spcAft>
              <a:spcPct val="35000"/>
            </a:spcAft>
            <a:buNone/>
          </a:pPr>
          <a:r>
            <a:rPr lang="en-US" sz="1600" kern="1200" dirty="0"/>
            <a:t>Text</a:t>
          </a:r>
        </a:p>
      </dsp:txBody>
      <dsp:txXfrm>
        <a:off x="5976011" y="1867085"/>
        <a:ext cx="2663510" cy="15981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A69DE3-30B9-4A31-9EF4-56496E3C3396}">
      <dsp:nvSpPr>
        <dsp:cNvPr id="0" name=""/>
        <dsp:cNvSpPr/>
      </dsp:nvSpPr>
      <dsp:spPr>
        <a:xfrm>
          <a:off x="0" y="3091"/>
          <a:ext cx="4613672" cy="658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BC8C39-52C3-42A7-84B5-7F28316400B2}">
      <dsp:nvSpPr>
        <dsp:cNvPr id="0" name=""/>
        <dsp:cNvSpPr/>
      </dsp:nvSpPr>
      <dsp:spPr>
        <a:xfrm>
          <a:off x="199219" y="151271"/>
          <a:ext cx="362216" cy="3622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BA5696-F61D-4DB2-8874-428B504B1EFD}">
      <dsp:nvSpPr>
        <dsp:cNvPr id="0" name=""/>
        <dsp:cNvSpPr/>
      </dsp:nvSpPr>
      <dsp:spPr>
        <a:xfrm>
          <a:off x="760654" y="3091"/>
          <a:ext cx="3853017" cy="658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99" tIns="69699" rIns="69699" bIns="69699" numCol="1" spcCol="1270" anchor="ctr" anchorCtr="0">
          <a:noAutofit/>
        </a:bodyPr>
        <a:lstStyle/>
        <a:p>
          <a:pPr marL="0" lvl="0" indent="0" algn="l" defTabSz="666750">
            <a:lnSpc>
              <a:spcPct val="100000"/>
            </a:lnSpc>
            <a:spcBef>
              <a:spcPct val="0"/>
            </a:spcBef>
            <a:spcAft>
              <a:spcPct val="35000"/>
            </a:spcAft>
            <a:buNone/>
          </a:pPr>
          <a:r>
            <a:rPr lang="en-US" sz="1500" kern="1200" dirty="0"/>
            <a:t>Account Name:</a:t>
          </a:r>
        </a:p>
        <a:p>
          <a:pPr marL="0" lvl="0" indent="0" algn="l" defTabSz="666750">
            <a:lnSpc>
              <a:spcPct val="100000"/>
            </a:lnSpc>
            <a:spcBef>
              <a:spcPct val="0"/>
            </a:spcBef>
            <a:spcAft>
              <a:spcPct val="35000"/>
            </a:spcAft>
            <a:buNone/>
          </a:pPr>
          <a:r>
            <a:rPr lang="en-US" sz="1500" kern="1200" dirty="0"/>
            <a:t>Blacktown Chinese Christian Church</a:t>
          </a:r>
        </a:p>
      </dsp:txBody>
      <dsp:txXfrm>
        <a:off x="760654" y="3091"/>
        <a:ext cx="3853017" cy="658575"/>
      </dsp:txXfrm>
    </dsp:sp>
    <dsp:sp modelId="{5D3ABC5F-889A-4F3A-BDC7-503DA8021A6C}">
      <dsp:nvSpPr>
        <dsp:cNvPr id="0" name=""/>
        <dsp:cNvSpPr/>
      </dsp:nvSpPr>
      <dsp:spPr>
        <a:xfrm>
          <a:off x="0" y="826311"/>
          <a:ext cx="4613672" cy="658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7C25DE-338A-4FA3-A4D9-574113383858}">
      <dsp:nvSpPr>
        <dsp:cNvPr id="0" name=""/>
        <dsp:cNvSpPr/>
      </dsp:nvSpPr>
      <dsp:spPr>
        <a:xfrm>
          <a:off x="199219" y="974490"/>
          <a:ext cx="362216" cy="3622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0649450-31B4-4B0F-9F77-1416CFB3AFA7}">
      <dsp:nvSpPr>
        <dsp:cNvPr id="0" name=""/>
        <dsp:cNvSpPr/>
      </dsp:nvSpPr>
      <dsp:spPr>
        <a:xfrm>
          <a:off x="760654" y="826311"/>
          <a:ext cx="3853017" cy="658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99" tIns="69699" rIns="69699" bIns="69699" numCol="1" spcCol="1270" anchor="ctr" anchorCtr="0">
          <a:noAutofit/>
        </a:bodyPr>
        <a:lstStyle/>
        <a:p>
          <a:pPr marL="0" lvl="0" indent="0" algn="l" defTabSz="666750">
            <a:lnSpc>
              <a:spcPct val="100000"/>
            </a:lnSpc>
            <a:spcBef>
              <a:spcPct val="0"/>
            </a:spcBef>
            <a:spcAft>
              <a:spcPct val="35000"/>
            </a:spcAft>
            <a:buNone/>
          </a:pPr>
          <a:r>
            <a:rPr lang="en-US" sz="1500" kern="1200" dirty="0"/>
            <a:t>BSB: 112 - 879</a:t>
          </a:r>
        </a:p>
      </dsp:txBody>
      <dsp:txXfrm>
        <a:off x="760654" y="826311"/>
        <a:ext cx="3853017" cy="658575"/>
      </dsp:txXfrm>
    </dsp:sp>
    <dsp:sp modelId="{79B2ACAE-C824-47AA-B9DE-16954193C142}">
      <dsp:nvSpPr>
        <dsp:cNvPr id="0" name=""/>
        <dsp:cNvSpPr/>
      </dsp:nvSpPr>
      <dsp:spPr>
        <a:xfrm>
          <a:off x="0" y="1649530"/>
          <a:ext cx="4613672" cy="658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2BA1F3-E9E9-4E27-BDFE-8800E282E3A4}">
      <dsp:nvSpPr>
        <dsp:cNvPr id="0" name=""/>
        <dsp:cNvSpPr/>
      </dsp:nvSpPr>
      <dsp:spPr>
        <a:xfrm>
          <a:off x="199219" y="1797710"/>
          <a:ext cx="362216" cy="3622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778FB0-78E8-4306-B548-0B7589022381}">
      <dsp:nvSpPr>
        <dsp:cNvPr id="0" name=""/>
        <dsp:cNvSpPr/>
      </dsp:nvSpPr>
      <dsp:spPr>
        <a:xfrm>
          <a:off x="760654" y="1649530"/>
          <a:ext cx="3853017" cy="658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99" tIns="69699" rIns="69699" bIns="69699" numCol="1" spcCol="1270" anchor="ctr" anchorCtr="0">
          <a:noAutofit/>
        </a:bodyPr>
        <a:lstStyle/>
        <a:p>
          <a:pPr marL="0" lvl="0" indent="0" algn="l" defTabSz="666750">
            <a:lnSpc>
              <a:spcPct val="100000"/>
            </a:lnSpc>
            <a:spcBef>
              <a:spcPct val="0"/>
            </a:spcBef>
            <a:spcAft>
              <a:spcPct val="35000"/>
            </a:spcAft>
            <a:buNone/>
          </a:pPr>
          <a:r>
            <a:rPr lang="en-US" sz="1500" kern="1200" dirty="0"/>
            <a:t>Account number: 4216 50263</a:t>
          </a:r>
        </a:p>
      </dsp:txBody>
      <dsp:txXfrm>
        <a:off x="760654" y="1649530"/>
        <a:ext cx="3853017" cy="658575"/>
      </dsp:txXfrm>
    </dsp:sp>
    <dsp:sp modelId="{CD80F32A-5D5D-43B1-B3A8-3D593F30CE16}">
      <dsp:nvSpPr>
        <dsp:cNvPr id="0" name=""/>
        <dsp:cNvSpPr/>
      </dsp:nvSpPr>
      <dsp:spPr>
        <a:xfrm>
          <a:off x="0" y="2472750"/>
          <a:ext cx="4613672" cy="658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8A259C-EB38-4FB1-9ADD-C7D521B2611C}">
      <dsp:nvSpPr>
        <dsp:cNvPr id="0" name=""/>
        <dsp:cNvSpPr/>
      </dsp:nvSpPr>
      <dsp:spPr>
        <a:xfrm>
          <a:off x="199219" y="2620929"/>
          <a:ext cx="362216" cy="3622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DA1BA3-4EFA-4220-8CA7-FD4165968A1E}">
      <dsp:nvSpPr>
        <dsp:cNvPr id="0" name=""/>
        <dsp:cNvSpPr/>
      </dsp:nvSpPr>
      <dsp:spPr>
        <a:xfrm>
          <a:off x="760654" y="2472750"/>
          <a:ext cx="3853017" cy="658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99" tIns="69699" rIns="69699" bIns="69699" numCol="1" spcCol="1270" anchor="ctr" anchorCtr="0">
          <a:noAutofit/>
        </a:bodyPr>
        <a:lstStyle/>
        <a:p>
          <a:pPr marL="0" lvl="0" indent="0" algn="l" defTabSz="666750">
            <a:lnSpc>
              <a:spcPct val="100000"/>
            </a:lnSpc>
            <a:spcBef>
              <a:spcPct val="0"/>
            </a:spcBef>
            <a:spcAft>
              <a:spcPct val="35000"/>
            </a:spcAft>
            <a:buNone/>
          </a:pPr>
          <a:r>
            <a:rPr lang="en-US" sz="1500" kern="1200" dirty="0"/>
            <a:t>Please put in “offering” as the reference</a:t>
          </a:r>
        </a:p>
      </dsp:txBody>
      <dsp:txXfrm>
        <a:off x="760654" y="2472750"/>
        <a:ext cx="3853017" cy="658575"/>
      </dsp:txXfrm>
    </dsp:sp>
    <dsp:sp modelId="{F048B58A-1CAE-4E1C-8BEF-1A6F778B0423}">
      <dsp:nvSpPr>
        <dsp:cNvPr id="0" name=""/>
        <dsp:cNvSpPr/>
      </dsp:nvSpPr>
      <dsp:spPr>
        <a:xfrm>
          <a:off x="0" y="3295969"/>
          <a:ext cx="4613672" cy="658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8DF9B1-B962-4B4D-A649-69098168822D}">
      <dsp:nvSpPr>
        <dsp:cNvPr id="0" name=""/>
        <dsp:cNvSpPr/>
      </dsp:nvSpPr>
      <dsp:spPr>
        <a:xfrm>
          <a:off x="199219" y="3444149"/>
          <a:ext cx="362216" cy="362216"/>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BDE3E2F-63E7-44EF-880F-609AB87792AB}">
      <dsp:nvSpPr>
        <dsp:cNvPr id="0" name=""/>
        <dsp:cNvSpPr/>
      </dsp:nvSpPr>
      <dsp:spPr>
        <a:xfrm>
          <a:off x="760654" y="3295969"/>
          <a:ext cx="3853017" cy="658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99" tIns="69699" rIns="69699" bIns="69699" numCol="1" spcCol="1270" anchor="ctr" anchorCtr="0">
          <a:noAutofit/>
        </a:bodyPr>
        <a:lstStyle/>
        <a:p>
          <a:pPr marL="0" lvl="0" indent="0" algn="l" defTabSz="666750">
            <a:lnSpc>
              <a:spcPct val="100000"/>
            </a:lnSpc>
            <a:spcBef>
              <a:spcPct val="0"/>
            </a:spcBef>
            <a:spcAft>
              <a:spcPct val="35000"/>
            </a:spcAft>
            <a:buNone/>
          </a:pPr>
          <a:r>
            <a:rPr lang="en-US" sz="1500" kern="1200" dirty="0"/>
            <a:t>The tithing box is available at the back of the hall</a:t>
          </a:r>
        </a:p>
      </dsp:txBody>
      <dsp:txXfrm>
        <a:off x="760654" y="3295969"/>
        <a:ext cx="3853017" cy="6585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75A77E-4829-384B-B2AF-C5767E310B34}">
      <dsp:nvSpPr>
        <dsp:cNvPr id="0" name=""/>
        <dsp:cNvSpPr/>
      </dsp:nvSpPr>
      <dsp:spPr>
        <a:xfrm>
          <a:off x="116288" y="2627"/>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Point</a:t>
          </a:r>
        </a:p>
        <a:p>
          <a:pPr marL="0" lvl="0" indent="0" algn="ctr" defTabSz="889000">
            <a:lnSpc>
              <a:spcPct val="100000"/>
            </a:lnSpc>
            <a:spcBef>
              <a:spcPct val="0"/>
            </a:spcBef>
            <a:spcAft>
              <a:spcPct val="35000"/>
            </a:spcAft>
            <a:buNone/>
          </a:pPr>
          <a:r>
            <a:rPr lang="en-US" sz="1600" kern="1200" dirty="0"/>
            <a:t>Text</a:t>
          </a:r>
          <a:endParaRPr lang="en-US" sz="1400" kern="1200" dirty="0"/>
        </a:p>
      </dsp:txBody>
      <dsp:txXfrm>
        <a:off x="116288" y="2627"/>
        <a:ext cx="2663510" cy="1598106"/>
      </dsp:txXfrm>
    </dsp:sp>
    <dsp:sp modelId="{0A086E49-40EE-194A-B7C6-7D9BB0A40539}">
      <dsp:nvSpPr>
        <dsp:cNvPr id="0" name=""/>
        <dsp:cNvSpPr/>
      </dsp:nvSpPr>
      <dsp:spPr>
        <a:xfrm>
          <a:off x="3046149" y="2627"/>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Point</a:t>
          </a:r>
          <a:endParaRPr lang="en-GB" sz="2000" kern="1200" dirty="0"/>
        </a:p>
        <a:p>
          <a:pPr marL="0" lvl="0" indent="0" algn="ctr" defTabSz="889000">
            <a:lnSpc>
              <a:spcPct val="90000"/>
            </a:lnSpc>
            <a:spcBef>
              <a:spcPct val="0"/>
            </a:spcBef>
            <a:spcAft>
              <a:spcPct val="35000"/>
            </a:spcAft>
            <a:buNone/>
          </a:pPr>
          <a:r>
            <a:rPr lang="en-GB" sz="1600" kern="1200" dirty="0"/>
            <a:t>Text</a:t>
          </a:r>
        </a:p>
      </dsp:txBody>
      <dsp:txXfrm>
        <a:off x="3046149" y="2627"/>
        <a:ext cx="2663510" cy="1598106"/>
      </dsp:txXfrm>
    </dsp:sp>
    <dsp:sp modelId="{8270FCE0-BFCD-6D48-83B2-541CE4F7EF6C}">
      <dsp:nvSpPr>
        <dsp:cNvPr id="0" name=""/>
        <dsp:cNvSpPr/>
      </dsp:nvSpPr>
      <dsp:spPr>
        <a:xfrm>
          <a:off x="5976011" y="2627"/>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Point</a:t>
          </a:r>
        </a:p>
        <a:p>
          <a:pPr marL="0" lvl="0" indent="0" algn="ctr" defTabSz="889000">
            <a:lnSpc>
              <a:spcPct val="100000"/>
            </a:lnSpc>
            <a:spcBef>
              <a:spcPct val="0"/>
            </a:spcBef>
            <a:spcAft>
              <a:spcPct val="35000"/>
            </a:spcAft>
            <a:buNone/>
          </a:pPr>
          <a:r>
            <a:rPr lang="en-US" sz="1600" kern="1200" dirty="0"/>
            <a:t>Text</a:t>
          </a:r>
          <a:endParaRPr lang="en-US" sz="1400" kern="1200" dirty="0"/>
        </a:p>
      </dsp:txBody>
      <dsp:txXfrm>
        <a:off x="5976011" y="2627"/>
        <a:ext cx="2663510" cy="1598106"/>
      </dsp:txXfrm>
    </dsp:sp>
    <dsp:sp modelId="{F1DC5270-019A-334B-BBFD-AB78BA087E46}">
      <dsp:nvSpPr>
        <dsp:cNvPr id="0" name=""/>
        <dsp:cNvSpPr/>
      </dsp:nvSpPr>
      <dsp:spPr>
        <a:xfrm>
          <a:off x="116288" y="1867085"/>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Point</a:t>
          </a:r>
        </a:p>
        <a:p>
          <a:pPr marL="0" lvl="0" indent="0" algn="ctr" defTabSz="889000">
            <a:lnSpc>
              <a:spcPct val="100000"/>
            </a:lnSpc>
            <a:spcBef>
              <a:spcPct val="0"/>
            </a:spcBef>
            <a:spcAft>
              <a:spcPct val="35000"/>
            </a:spcAft>
            <a:buNone/>
          </a:pPr>
          <a:r>
            <a:rPr lang="en-US" sz="1600" kern="1200" dirty="0"/>
            <a:t>Text</a:t>
          </a:r>
          <a:endParaRPr lang="en-GB" sz="1600" kern="1200" dirty="0"/>
        </a:p>
      </dsp:txBody>
      <dsp:txXfrm>
        <a:off x="116288" y="1867085"/>
        <a:ext cx="2663510" cy="1598106"/>
      </dsp:txXfrm>
    </dsp:sp>
    <dsp:sp modelId="{80DCE27B-61FC-3045-88A5-C9ABFC3A1F44}">
      <dsp:nvSpPr>
        <dsp:cNvPr id="0" name=""/>
        <dsp:cNvSpPr/>
      </dsp:nvSpPr>
      <dsp:spPr>
        <a:xfrm>
          <a:off x="3046149" y="1867085"/>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Point</a:t>
          </a:r>
        </a:p>
        <a:p>
          <a:pPr marL="0" lvl="0" indent="0" algn="ctr" defTabSz="889000">
            <a:lnSpc>
              <a:spcPct val="100000"/>
            </a:lnSpc>
            <a:spcBef>
              <a:spcPct val="0"/>
            </a:spcBef>
            <a:spcAft>
              <a:spcPct val="35000"/>
            </a:spcAft>
            <a:buNone/>
          </a:pPr>
          <a:r>
            <a:rPr lang="en-US" sz="1600" kern="1200" dirty="0"/>
            <a:t>Text</a:t>
          </a:r>
        </a:p>
      </dsp:txBody>
      <dsp:txXfrm>
        <a:off x="3046149" y="1867085"/>
        <a:ext cx="2663510" cy="1598106"/>
      </dsp:txXfrm>
    </dsp:sp>
    <dsp:sp modelId="{EB62EA70-56E4-6045-AD71-EA639813F69F}">
      <dsp:nvSpPr>
        <dsp:cNvPr id="0" name=""/>
        <dsp:cNvSpPr/>
      </dsp:nvSpPr>
      <dsp:spPr>
        <a:xfrm>
          <a:off x="5976011" y="1867085"/>
          <a:ext cx="2663510" cy="1598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Point</a:t>
          </a:r>
        </a:p>
        <a:p>
          <a:pPr marL="0" lvl="0" indent="0" algn="ctr" defTabSz="889000">
            <a:lnSpc>
              <a:spcPct val="100000"/>
            </a:lnSpc>
            <a:spcBef>
              <a:spcPct val="0"/>
            </a:spcBef>
            <a:spcAft>
              <a:spcPct val="35000"/>
            </a:spcAft>
            <a:buNone/>
          </a:pPr>
          <a:r>
            <a:rPr lang="en-US" sz="1600" kern="1200" dirty="0"/>
            <a:t>Text</a:t>
          </a:r>
        </a:p>
      </dsp:txBody>
      <dsp:txXfrm>
        <a:off x="5976011" y="1867085"/>
        <a:ext cx="2663510" cy="159810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0"/>
        <p:cNvGrpSpPr/>
        <p:nvPr/>
      </p:nvGrpSpPr>
      <p:grpSpPr>
        <a:xfrm>
          <a:off x="0" y="0"/>
          <a:ext cx="0" cy="0"/>
          <a:chOff x="0" y="0"/>
          <a:chExt cx="0" cy="0"/>
        </a:xfrm>
      </p:grpSpPr>
      <p:sp>
        <p:nvSpPr>
          <p:cNvPr id="1031" name="Google Shape;10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2" name="Google Shape;10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153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815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176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5495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4182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7"/>
        <p:cNvGrpSpPr/>
        <p:nvPr/>
      </p:nvGrpSpPr>
      <p:grpSpPr>
        <a:xfrm>
          <a:off x="0" y="0"/>
          <a:ext cx="0" cy="0"/>
          <a:chOff x="0" y="0"/>
          <a:chExt cx="0" cy="0"/>
        </a:xfrm>
      </p:grpSpPr>
      <p:sp>
        <p:nvSpPr>
          <p:cNvPr id="1268" name="Google Shape;1268;gab8d1ca927_3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9" name="Google Shape;1269;gab8d1ca927_3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87075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75161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4729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ab8d1ca927_3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ab8d1ca927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4968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44551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42685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01971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65555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95394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1617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22543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46978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d1e87cec6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d1e87cec6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7"/>
        <p:cNvGrpSpPr/>
        <p:nvPr/>
      </p:nvGrpSpPr>
      <p:grpSpPr>
        <a:xfrm>
          <a:off x="0" y="0"/>
          <a:ext cx="0" cy="0"/>
          <a:chOff x="0" y="0"/>
          <a:chExt cx="0" cy="0"/>
        </a:xfrm>
      </p:grpSpPr>
      <p:sp>
        <p:nvSpPr>
          <p:cNvPr id="1268" name="Google Shape;1268;gab8d1ca927_3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9" name="Google Shape;1269;gab8d1ca927_3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02324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615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13150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58642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26571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19995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12039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gb347e33ac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2" name="Google Shape;1282;gb347e33ac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ab8d1ca927_3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ab8d1ca927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8"/>
        <p:cNvGrpSpPr/>
        <p:nvPr/>
      </p:nvGrpSpPr>
      <p:grpSpPr>
        <a:xfrm>
          <a:off x="0" y="0"/>
          <a:ext cx="0" cy="0"/>
          <a:chOff x="0" y="0"/>
          <a:chExt cx="0" cy="0"/>
        </a:xfrm>
      </p:grpSpPr>
      <p:sp>
        <p:nvSpPr>
          <p:cNvPr id="1169" name="Google Shape;1169;gd1e87cec61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0" name="Google Shape;1170;gd1e87cec6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3"/>
        <p:cNvGrpSpPr/>
        <p:nvPr/>
      </p:nvGrpSpPr>
      <p:grpSpPr>
        <a:xfrm>
          <a:off x="0" y="0"/>
          <a:ext cx="0" cy="0"/>
          <a:chOff x="0" y="0"/>
          <a:chExt cx="0" cy="0"/>
        </a:xfrm>
      </p:grpSpPr>
      <p:sp>
        <p:nvSpPr>
          <p:cNvPr id="1274" name="Google Shape;1274;g1161f6db217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5" name="Google Shape;1275;g1161f6db217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2853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6999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8397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9133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161f6db2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161f6db2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3554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lgn="ctr">
              <a:defRPr sz="285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021396" y="3264408"/>
            <a:ext cx="5101209" cy="929921"/>
          </a:xfrm>
          <a:noFill/>
        </p:spPr>
        <p:txBody>
          <a:bodyPr>
            <a:normAutofit/>
          </a:bodyPr>
          <a:lstStyle>
            <a:lvl1pPr marL="0" indent="0" algn="ctr">
              <a:buNone/>
              <a:defRPr sz="1500">
                <a:solidFill>
                  <a:schemeClr val="tx1">
                    <a:lumMod val="75000"/>
                    <a:lumOff val="2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11/17/23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5241582"/>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11/17/23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77281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702945"/>
            <a:ext cx="973956" cy="373761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673352" y="702945"/>
            <a:ext cx="4648867" cy="373761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11/17/23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56818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309"/>
        <p:cNvGrpSpPr/>
        <p:nvPr/>
      </p:nvGrpSpPr>
      <p:grpSpPr>
        <a:xfrm>
          <a:off x="0" y="0"/>
          <a:ext cx="0" cy="0"/>
          <a:chOff x="0" y="0"/>
          <a:chExt cx="0" cy="0"/>
        </a:xfrm>
      </p:grpSpPr>
      <p:sp>
        <p:nvSpPr>
          <p:cNvPr id="310" name="Google Shape;310;p19"/>
          <p:cNvSpPr txBox="1">
            <a:spLocks noGrp="1"/>
          </p:cNvSpPr>
          <p:nvPr>
            <p:ph type="subTitle" idx="1"/>
          </p:nvPr>
        </p:nvSpPr>
        <p:spPr>
          <a:xfrm>
            <a:off x="2080050" y="2645675"/>
            <a:ext cx="4069500" cy="6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1" name="Google Shape;311;p19"/>
          <p:cNvSpPr txBox="1">
            <a:spLocks noGrp="1"/>
          </p:cNvSpPr>
          <p:nvPr>
            <p:ph type="title" hasCustomPrompt="1"/>
          </p:nvPr>
        </p:nvSpPr>
        <p:spPr>
          <a:xfrm>
            <a:off x="2185351" y="2107163"/>
            <a:ext cx="3858900" cy="69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312" name="Google Shape;312;p19"/>
          <p:cNvSpPr txBox="1">
            <a:spLocks noGrp="1"/>
          </p:cNvSpPr>
          <p:nvPr>
            <p:ph type="subTitle" idx="2"/>
          </p:nvPr>
        </p:nvSpPr>
        <p:spPr>
          <a:xfrm>
            <a:off x="3939875" y="3984725"/>
            <a:ext cx="4209000" cy="6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3" name="Google Shape;313;p19"/>
          <p:cNvSpPr txBox="1">
            <a:spLocks noGrp="1"/>
          </p:cNvSpPr>
          <p:nvPr>
            <p:ph type="title" idx="3" hasCustomPrompt="1"/>
          </p:nvPr>
        </p:nvSpPr>
        <p:spPr>
          <a:xfrm>
            <a:off x="4114925" y="3446225"/>
            <a:ext cx="3858900" cy="69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314" name="Google Shape;314;p19"/>
          <p:cNvSpPr txBox="1">
            <a:spLocks noGrp="1"/>
          </p:cNvSpPr>
          <p:nvPr>
            <p:ph type="subTitle" idx="4"/>
          </p:nvPr>
        </p:nvSpPr>
        <p:spPr>
          <a:xfrm>
            <a:off x="150725" y="1306600"/>
            <a:ext cx="4069500" cy="6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5" name="Google Shape;315;p19"/>
          <p:cNvSpPr txBox="1">
            <a:spLocks noGrp="1"/>
          </p:cNvSpPr>
          <p:nvPr>
            <p:ph type="title" idx="5" hasCustomPrompt="1"/>
          </p:nvPr>
        </p:nvSpPr>
        <p:spPr>
          <a:xfrm>
            <a:off x="256025" y="768100"/>
            <a:ext cx="3858900" cy="69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extLst>
      <p:ext uri="{BB962C8B-B14F-4D97-AF65-F5344CB8AC3E}">
        <p14:creationId xmlns:p14="http://schemas.microsoft.com/office/powerpoint/2010/main" val="3634944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23"/>
        <p:cNvGrpSpPr/>
        <p:nvPr/>
      </p:nvGrpSpPr>
      <p:grpSpPr>
        <a:xfrm>
          <a:off x="0" y="0"/>
          <a:ext cx="0" cy="0"/>
          <a:chOff x="0" y="0"/>
          <a:chExt cx="0" cy="0"/>
        </a:xfrm>
      </p:grpSpPr>
      <p:sp>
        <p:nvSpPr>
          <p:cNvPr id="124" name="Google Shape;124;p9"/>
          <p:cNvSpPr txBox="1">
            <a:spLocks noGrp="1"/>
          </p:cNvSpPr>
          <p:nvPr>
            <p:ph type="title"/>
          </p:nvPr>
        </p:nvSpPr>
        <p:spPr>
          <a:xfrm>
            <a:off x="2141950" y="1922950"/>
            <a:ext cx="4860000" cy="8223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5" name="Google Shape;125;p9"/>
          <p:cNvSpPr txBox="1">
            <a:spLocks noGrp="1"/>
          </p:cNvSpPr>
          <p:nvPr>
            <p:ph type="subTitle" idx="1"/>
          </p:nvPr>
        </p:nvSpPr>
        <p:spPr>
          <a:xfrm>
            <a:off x="2142050" y="2757125"/>
            <a:ext cx="4860000" cy="49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extLst>
      <p:ext uri="{BB962C8B-B14F-4D97-AF65-F5344CB8AC3E}">
        <p14:creationId xmlns:p14="http://schemas.microsoft.com/office/powerpoint/2010/main" val="427027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49"/>
        <p:cNvGrpSpPr/>
        <p:nvPr/>
      </p:nvGrpSpPr>
      <p:grpSpPr>
        <a:xfrm>
          <a:off x="0" y="0"/>
          <a:ext cx="0" cy="0"/>
          <a:chOff x="0" y="0"/>
          <a:chExt cx="0" cy="0"/>
        </a:xfrm>
      </p:grpSpPr>
      <p:sp>
        <p:nvSpPr>
          <p:cNvPr id="150" name="Google Shape;150;p11"/>
          <p:cNvSpPr txBox="1">
            <a:spLocks noGrp="1"/>
          </p:cNvSpPr>
          <p:nvPr>
            <p:ph type="title" hasCustomPrompt="1"/>
          </p:nvPr>
        </p:nvSpPr>
        <p:spPr>
          <a:xfrm>
            <a:off x="1217350" y="1604400"/>
            <a:ext cx="6709200" cy="14832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51" name="Google Shape;151;p11"/>
          <p:cNvSpPr txBox="1">
            <a:spLocks noGrp="1"/>
          </p:cNvSpPr>
          <p:nvPr>
            <p:ph type="body" idx="1"/>
          </p:nvPr>
        </p:nvSpPr>
        <p:spPr>
          <a:xfrm>
            <a:off x="1668825" y="3087600"/>
            <a:ext cx="5806200" cy="451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extLst>
      <p:ext uri="{BB962C8B-B14F-4D97-AF65-F5344CB8AC3E}">
        <p14:creationId xmlns:p14="http://schemas.microsoft.com/office/powerpoint/2010/main" val="1114241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24"/>
        <p:cNvGrpSpPr/>
        <p:nvPr/>
      </p:nvGrpSpPr>
      <p:grpSpPr>
        <a:xfrm>
          <a:off x="0" y="0"/>
          <a:ext cx="0" cy="0"/>
          <a:chOff x="0" y="0"/>
          <a:chExt cx="0" cy="0"/>
        </a:xfrm>
      </p:grpSpPr>
      <p:sp>
        <p:nvSpPr>
          <p:cNvPr id="225" name="Google Shape;225;p15"/>
          <p:cNvSpPr txBox="1">
            <a:spLocks noGrp="1"/>
          </p:cNvSpPr>
          <p:nvPr>
            <p:ph type="title"/>
          </p:nvPr>
        </p:nvSpPr>
        <p:spPr>
          <a:xfrm>
            <a:off x="3373350" y="2938325"/>
            <a:ext cx="4044000" cy="49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100"/>
              <a:buNone/>
              <a:defRPr sz="3000"/>
            </a:lvl1pPr>
            <a:lvl2pPr lvl="1" rtl="0">
              <a:spcBef>
                <a:spcPts val="160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26" name="Google Shape;226;p15"/>
          <p:cNvSpPr txBox="1">
            <a:spLocks noGrp="1"/>
          </p:cNvSpPr>
          <p:nvPr>
            <p:ph type="subTitle" idx="1"/>
          </p:nvPr>
        </p:nvSpPr>
        <p:spPr>
          <a:xfrm>
            <a:off x="1726650" y="1707450"/>
            <a:ext cx="5690700" cy="98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4"/>
              </a:buClr>
              <a:buSzPts val="1200"/>
              <a:buNone/>
              <a:defRPr sz="20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extLst>
      <p:ext uri="{BB962C8B-B14F-4D97-AF65-F5344CB8AC3E}">
        <p14:creationId xmlns:p14="http://schemas.microsoft.com/office/powerpoint/2010/main" val="33219996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8">
  <p:cSld name="Title and text 8">
    <p:spTree>
      <p:nvGrpSpPr>
        <p:cNvPr id="1" name="Shape 800"/>
        <p:cNvGrpSpPr/>
        <p:nvPr/>
      </p:nvGrpSpPr>
      <p:grpSpPr>
        <a:xfrm>
          <a:off x="0" y="0"/>
          <a:ext cx="0" cy="0"/>
          <a:chOff x="0" y="0"/>
          <a:chExt cx="0" cy="0"/>
        </a:xfrm>
      </p:grpSpPr>
      <p:sp>
        <p:nvSpPr>
          <p:cNvPr id="804" name="Google Shape;804;p55"/>
          <p:cNvSpPr txBox="1">
            <a:spLocks noGrp="1"/>
          </p:cNvSpPr>
          <p:nvPr>
            <p:ph type="title"/>
          </p:nvPr>
        </p:nvSpPr>
        <p:spPr>
          <a:xfrm>
            <a:off x="4691800" y="1922950"/>
            <a:ext cx="3543300" cy="822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endParaRPr/>
          </a:p>
        </p:txBody>
      </p:sp>
      <p:sp>
        <p:nvSpPr>
          <p:cNvPr id="805" name="Google Shape;805;p55"/>
          <p:cNvSpPr txBox="1">
            <a:spLocks noGrp="1"/>
          </p:cNvSpPr>
          <p:nvPr>
            <p:ph type="subTitle" idx="1"/>
          </p:nvPr>
        </p:nvSpPr>
        <p:spPr>
          <a:xfrm>
            <a:off x="4691871" y="2757125"/>
            <a:ext cx="3543300" cy="491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extLst>
      <p:ext uri="{BB962C8B-B14F-4D97-AF65-F5344CB8AC3E}">
        <p14:creationId xmlns:p14="http://schemas.microsoft.com/office/powerpoint/2010/main" val="131674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2">
  <p:cSld name="Title only 12">
    <p:spTree>
      <p:nvGrpSpPr>
        <p:cNvPr id="1" name="Shape 425"/>
        <p:cNvGrpSpPr/>
        <p:nvPr/>
      </p:nvGrpSpPr>
      <p:grpSpPr>
        <a:xfrm>
          <a:off x="0" y="0"/>
          <a:ext cx="0" cy="0"/>
          <a:chOff x="0" y="0"/>
          <a:chExt cx="0" cy="0"/>
        </a:xfrm>
      </p:grpSpPr>
      <p:sp>
        <p:nvSpPr>
          <p:cNvPr id="426" name="Google Shape;426;p31"/>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Tree>
    <p:extLst>
      <p:ext uri="{BB962C8B-B14F-4D97-AF65-F5344CB8AC3E}">
        <p14:creationId xmlns:p14="http://schemas.microsoft.com/office/powerpoint/2010/main" val="9867333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6">
  <p:cSld name="Title and text 6">
    <p:spTree>
      <p:nvGrpSpPr>
        <p:cNvPr id="1" name="Shape 771"/>
        <p:cNvGrpSpPr/>
        <p:nvPr/>
      </p:nvGrpSpPr>
      <p:grpSpPr>
        <a:xfrm>
          <a:off x="0" y="0"/>
          <a:ext cx="0" cy="0"/>
          <a:chOff x="0" y="0"/>
          <a:chExt cx="0" cy="0"/>
        </a:xfrm>
      </p:grpSpPr>
      <p:sp>
        <p:nvSpPr>
          <p:cNvPr id="772" name="Google Shape;772;p53"/>
          <p:cNvSpPr txBox="1">
            <a:spLocks noGrp="1"/>
          </p:cNvSpPr>
          <p:nvPr>
            <p:ph type="title"/>
          </p:nvPr>
        </p:nvSpPr>
        <p:spPr>
          <a:xfrm flipH="1">
            <a:off x="1993200" y="1404463"/>
            <a:ext cx="5157600" cy="106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6500"/>
              <a:buNone/>
              <a:defRPr sz="6500"/>
            </a:lvl1pPr>
            <a:lvl2pPr lvl="1" algn="ctr" rtl="0">
              <a:lnSpc>
                <a:spcPct val="100000"/>
              </a:lnSpc>
              <a:spcBef>
                <a:spcPts val="0"/>
              </a:spcBef>
              <a:spcAft>
                <a:spcPts val="0"/>
              </a:spcAft>
              <a:buSzPts val="6500"/>
              <a:buNone/>
              <a:defRPr sz="6500"/>
            </a:lvl2pPr>
            <a:lvl3pPr lvl="2" algn="ctr" rtl="0">
              <a:lnSpc>
                <a:spcPct val="100000"/>
              </a:lnSpc>
              <a:spcBef>
                <a:spcPts val="0"/>
              </a:spcBef>
              <a:spcAft>
                <a:spcPts val="0"/>
              </a:spcAft>
              <a:buSzPts val="6500"/>
              <a:buNone/>
              <a:defRPr sz="6500"/>
            </a:lvl3pPr>
            <a:lvl4pPr lvl="3" algn="ctr" rtl="0">
              <a:lnSpc>
                <a:spcPct val="100000"/>
              </a:lnSpc>
              <a:spcBef>
                <a:spcPts val="0"/>
              </a:spcBef>
              <a:spcAft>
                <a:spcPts val="0"/>
              </a:spcAft>
              <a:buSzPts val="6500"/>
              <a:buNone/>
              <a:defRPr sz="6500"/>
            </a:lvl4pPr>
            <a:lvl5pPr lvl="4" algn="ctr" rtl="0">
              <a:lnSpc>
                <a:spcPct val="100000"/>
              </a:lnSpc>
              <a:spcBef>
                <a:spcPts val="0"/>
              </a:spcBef>
              <a:spcAft>
                <a:spcPts val="0"/>
              </a:spcAft>
              <a:buSzPts val="6500"/>
              <a:buNone/>
              <a:defRPr sz="6500"/>
            </a:lvl5pPr>
            <a:lvl6pPr lvl="5" algn="ctr" rtl="0">
              <a:lnSpc>
                <a:spcPct val="100000"/>
              </a:lnSpc>
              <a:spcBef>
                <a:spcPts val="0"/>
              </a:spcBef>
              <a:spcAft>
                <a:spcPts val="0"/>
              </a:spcAft>
              <a:buSzPts val="6500"/>
              <a:buNone/>
              <a:defRPr sz="6500"/>
            </a:lvl6pPr>
            <a:lvl7pPr lvl="6" algn="ctr" rtl="0">
              <a:lnSpc>
                <a:spcPct val="100000"/>
              </a:lnSpc>
              <a:spcBef>
                <a:spcPts val="0"/>
              </a:spcBef>
              <a:spcAft>
                <a:spcPts val="0"/>
              </a:spcAft>
              <a:buSzPts val="6500"/>
              <a:buNone/>
              <a:defRPr sz="6500"/>
            </a:lvl7pPr>
            <a:lvl8pPr lvl="7" algn="ctr" rtl="0">
              <a:lnSpc>
                <a:spcPct val="100000"/>
              </a:lnSpc>
              <a:spcBef>
                <a:spcPts val="0"/>
              </a:spcBef>
              <a:spcAft>
                <a:spcPts val="0"/>
              </a:spcAft>
              <a:buSzPts val="6500"/>
              <a:buNone/>
              <a:defRPr sz="6500"/>
            </a:lvl8pPr>
            <a:lvl9pPr lvl="8" algn="ctr" rtl="0">
              <a:lnSpc>
                <a:spcPct val="100000"/>
              </a:lnSpc>
              <a:spcBef>
                <a:spcPts val="0"/>
              </a:spcBef>
              <a:spcAft>
                <a:spcPts val="0"/>
              </a:spcAft>
              <a:buSzPts val="6500"/>
              <a:buNone/>
              <a:defRPr sz="6500"/>
            </a:lvl9pPr>
          </a:lstStyle>
          <a:p>
            <a:endParaRPr/>
          </a:p>
        </p:txBody>
      </p:sp>
      <p:sp>
        <p:nvSpPr>
          <p:cNvPr id="773" name="Google Shape;773;p53"/>
          <p:cNvSpPr txBox="1">
            <a:spLocks noGrp="1"/>
          </p:cNvSpPr>
          <p:nvPr>
            <p:ph type="body" idx="1"/>
          </p:nvPr>
        </p:nvSpPr>
        <p:spPr>
          <a:xfrm flipH="1">
            <a:off x="2997600" y="2388037"/>
            <a:ext cx="3148800" cy="1252200"/>
          </a:xfrm>
          <a:prstGeom prst="rect">
            <a:avLst/>
          </a:prstGeom>
        </p:spPr>
        <p:txBody>
          <a:bodyPr spcFirstLastPara="1" wrap="square" lIns="91425" tIns="91425" rIns="91425" bIns="91425" anchor="t" anchorCtr="0">
            <a:noAutofit/>
          </a:bodyPr>
          <a:lstStyle>
            <a:lvl1pPr marL="457189" lvl="0" indent="-355591" algn="ctr" rtl="0">
              <a:lnSpc>
                <a:spcPct val="100000"/>
              </a:lnSpc>
              <a:spcBef>
                <a:spcPts val="0"/>
              </a:spcBef>
              <a:spcAft>
                <a:spcPts val="0"/>
              </a:spcAft>
              <a:buSzPts val="2000"/>
              <a:buChar char="●"/>
              <a:defRPr sz="2000"/>
            </a:lvl1pPr>
            <a:lvl2pPr marL="914378" lvl="1" indent="-355591" algn="ctr" rtl="0">
              <a:lnSpc>
                <a:spcPct val="100000"/>
              </a:lnSpc>
              <a:spcBef>
                <a:spcPts val="1600"/>
              </a:spcBef>
              <a:spcAft>
                <a:spcPts val="0"/>
              </a:spcAft>
              <a:buSzPts val="2000"/>
              <a:buChar char="○"/>
              <a:defRPr sz="2000"/>
            </a:lvl2pPr>
            <a:lvl3pPr marL="1371566" lvl="2" indent="-355591" algn="ctr" rtl="0">
              <a:lnSpc>
                <a:spcPct val="100000"/>
              </a:lnSpc>
              <a:spcBef>
                <a:spcPts val="1600"/>
              </a:spcBef>
              <a:spcAft>
                <a:spcPts val="0"/>
              </a:spcAft>
              <a:buSzPts val="2000"/>
              <a:buChar char="■"/>
              <a:defRPr sz="2000"/>
            </a:lvl3pPr>
            <a:lvl4pPr marL="1828754" lvl="3" indent="-355591" algn="ctr" rtl="0">
              <a:lnSpc>
                <a:spcPct val="100000"/>
              </a:lnSpc>
              <a:spcBef>
                <a:spcPts val="1600"/>
              </a:spcBef>
              <a:spcAft>
                <a:spcPts val="0"/>
              </a:spcAft>
              <a:buSzPts val="2000"/>
              <a:buChar char="●"/>
              <a:defRPr sz="2000"/>
            </a:lvl4pPr>
            <a:lvl5pPr marL="2285943" lvl="4" indent="-355591" algn="ctr" rtl="0">
              <a:lnSpc>
                <a:spcPct val="100000"/>
              </a:lnSpc>
              <a:spcBef>
                <a:spcPts val="1600"/>
              </a:spcBef>
              <a:spcAft>
                <a:spcPts val="0"/>
              </a:spcAft>
              <a:buSzPts val="2000"/>
              <a:buChar char="○"/>
              <a:defRPr sz="2000"/>
            </a:lvl5pPr>
            <a:lvl6pPr marL="2743132" lvl="5" indent="-355591" algn="ctr" rtl="0">
              <a:lnSpc>
                <a:spcPct val="100000"/>
              </a:lnSpc>
              <a:spcBef>
                <a:spcPts val="1600"/>
              </a:spcBef>
              <a:spcAft>
                <a:spcPts val="0"/>
              </a:spcAft>
              <a:buSzPts val="2000"/>
              <a:buChar char="■"/>
              <a:defRPr sz="2000"/>
            </a:lvl6pPr>
            <a:lvl7pPr marL="3200320" lvl="6" indent="-355591" algn="ctr" rtl="0">
              <a:lnSpc>
                <a:spcPct val="100000"/>
              </a:lnSpc>
              <a:spcBef>
                <a:spcPts val="1600"/>
              </a:spcBef>
              <a:spcAft>
                <a:spcPts val="0"/>
              </a:spcAft>
              <a:buSzPts val="2000"/>
              <a:buChar char="●"/>
              <a:defRPr sz="2000"/>
            </a:lvl7pPr>
            <a:lvl8pPr marL="3657509" lvl="7" indent="-355591" algn="ctr" rtl="0">
              <a:lnSpc>
                <a:spcPct val="100000"/>
              </a:lnSpc>
              <a:spcBef>
                <a:spcPts val="1600"/>
              </a:spcBef>
              <a:spcAft>
                <a:spcPts val="0"/>
              </a:spcAft>
              <a:buSzPts val="2000"/>
              <a:buChar char="○"/>
              <a:defRPr sz="2000"/>
            </a:lvl8pPr>
            <a:lvl9pPr marL="4114697" lvl="8" indent="-355591" algn="ctr" rtl="0">
              <a:lnSpc>
                <a:spcPct val="100000"/>
              </a:lnSpc>
              <a:spcBef>
                <a:spcPts val="1600"/>
              </a:spcBef>
              <a:spcAft>
                <a:spcPts val="1600"/>
              </a:spcAft>
              <a:buSzPts val="2000"/>
              <a:buChar char="■"/>
              <a:defRPr sz="2000"/>
            </a:lvl9pPr>
          </a:lstStyle>
          <a:p>
            <a:endParaRPr/>
          </a:p>
        </p:txBody>
      </p:sp>
    </p:spTree>
    <p:extLst>
      <p:ext uri="{BB962C8B-B14F-4D97-AF65-F5344CB8AC3E}">
        <p14:creationId xmlns:p14="http://schemas.microsoft.com/office/powerpoint/2010/main" val="4519986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1">
  <p:cSld name="Table of contents 1">
    <p:spTree>
      <p:nvGrpSpPr>
        <p:cNvPr id="1" name="Shape 194"/>
        <p:cNvGrpSpPr/>
        <p:nvPr/>
      </p:nvGrpSpPr>
      <p:grpSpPr>
        <a:xfrm>
          <a:off x="0" y="0"/>
          <a:ext cx="0" cy="0"/>
          <a:chOff x="0" y="0"/>
          <a:chExt cx="0" cy="0"/>
        </a:xfrm>
      </p:grpSpPr>
      <p:sp>
        <p:nvSpPr>
          <p:cNvPr id="195" name="Google Shape;195;p14"/>
          <p:cNvSpPr txBox="1">
            <a:spLocks noGrp="1"/>
          </p:cNvSpPr>
          <p:nvPr>
            <p:ph type="title" hasCustomPrompt="1"/>
          </p:nvPr>
        </p:nvSpPr>
        <p:spPr>
          <a:xfrm>
            <a:off x="2515413" y="2611248"/>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196" name="Google Shape;196;p14"/>
          <p:cNvSpPr txBox="1">
            <a:spLocks noGrp="1"/>
          </p:cNvSpPr>
          <p:nvPr>
            <p:ph type="title" idx="2" hasCustomPrompt="1"/>
          </p:nvPr>
        </p:nvSpPr>
        <p:spPr>
          <a:xfrm>
            <a:off x="5033788" y="2611248"/>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197" name="Google Shape;197;p14"/>
          <p:cNvSpPr txBox="1">
            <a:spLocks noGrp="1"/>
          </p:cNvSpPr>
          <p:nvPr>
            <p:ph type="subTitle" idx="1"/>
          </p:nvPr>
        </p:nvSpPr>
        <p:spPr>
          <a:xfrm>
            <a:off x="718800" y="1641600"/>
            <a:ext cx="26697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198" name="Google Shape;198;p14"/>
          <p:cNvSpPr txBox="1">
            <a:spLocks noGrp="1"/>
          </p:cNvSpPr>
          <p:nvPr>
            <p:ph type="subTitle" idx="3"/>
          </p:nvPr>
        </p:nvSpPr>
        <p:spPr>
          <a:xfrm>
            <a:off x="872525" y="215660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99" name="Google Shape;199;p14"/>
          <p:cNvSpPr txBox="1">
            <a:spLocks noGrp="1"/>
          </p:cNvSpPr>
          <p:nvPr>
            <p:ph type="subTitle" idx="4"/>
          </p:nvPr>
        </p:nvSpPr>
        <p:spPr>
          <a:xfrm>
            <a:off x="3237150" y="1641600"/>
            <a:ext cx="26697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200" name="Google Shape;200;p14"/>
          <p:cNvSpPr txBox="1">
            <a:spLocks noGrp="1"/>
          </p:cNvSpPr>
          <p:nvPr>
            <p:ph type="subTitle" idx="5"/>
          </p:nvPr>
        </p:nvSpPr>
        <p:spPr>
          <a:xfrm>
            <a:off x="3390900" y="215662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1" name="Google Shape;201;p14"/>
          <p:cNvSpPr txBox="1">
            <a:spLocks noGrp="1"/>
          </p:cNvSpPr>
          <p:nvPr>
            <p:ph type="subTitle" idx="6"/>
          </p:nvPr>
        </p:nvSpPr>
        <p:spPr>
          <a:xfrm>
            <a:off x="5755500" y="1641600"/>
            <a:ext cx="26697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202" name="Google Shape;202;p14"/>
          <p:cNvSpPr txBox="1">
            <a:spLocks noGrp="1"/>
          </p:cNvSpPr>
          <p:nvPr>
            <p:ph type="subTitle" idx="7"/>
          </p:nvPr>
        </p:nvSpPr>
        <p:spPr>
          <a:xfrm>
            <a:off x="5888425" y="215660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3" name="Google Shape;203;p14"/>
          <p:cNvSpPr txBox="1">
            <a:spLocks noGrp="1"/>
          </p:cNvSpPr>
          <p:nvPr>
            <p:ph type="subTitle" idx="8"/>
          </p:nvPr>
        </p:nvSpPr>
        <p:spPr>
          <a:xfrm>
            <a:off x="1766775" y="3105100"/>
            <a:ext cx="30921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204" name="Google Shape;204;p14"/>
          <p:cNvSpPr txBox="1">
            <a:spLocks noGrp="1"/>
          </p:cNvSpPr>
          <p:nvPr>
            <p:ph type="subTitle" idx="9"/>
          </p:nvPr>
        </p:nvSpPr>
        <p:spPr>
          <a:xfrm>
            <a:off x="2131725" y="362012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5" name="Google Shape;205;p14"/>
          <p:cNvSpPr txBox="1">
            <a:spLocks noGrp="1"/>
          </p:cNvSpPr>
          <p:nvPr>
            <p:ph type="subTitle" idx="13"/>
          </p:nvPr>
        </p:nvSpPr>
        <p:spPr>
          <a:xfrm>
            <a:off x="4496350" y="3105100"/>
            <a:ext cx="26697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206" name="Google Shape;206;p14"/>
          <p:cNvSpPr txBox="1">
            <a:spLocks noGrp="1"/>
          </p:cNvSpPr>
          <p:nvPr>
            <p:ph type="subTitle" idx="14"/>
          </p:nvPr>
        </p:nvSpPr>
        <p:spPr>
          <a:xfrm>
            <a:off x="4650100" y="362010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7" name="Google Shape;207;p14"/>
          <p:cNvSpPr txBox="1">
            <a:spLocks noGrp="1"/>
          </p:cNvSpPr>
          <p:nvPr>
            <p:ph type="title" idx="15" hasCustomPrompt="1"/>
          </p:nvPr>
        </p:nvSpPr>
        <p:spPr>
          <a:xfrm>
            <a:off x="1256225" y="1132242"/>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208" name="Google Shape;208;p14"/>
          <p:cNvSpPr txBox="1">
            <a:spLocks noGrp="1"/>
          </p:cNvSpPr>
          <p:nvPr>
            <p:ph type="title" idx="16" hasCustomPrompt="1"/>
          </p:nvPr>
        </p:nvSpPr>
        <p:spPr>
          <a:xfrm>
            <a:off x="3774600" y="1132242"/>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209" name="Google Shape;209;p14"/>
          <p:cNvSpPr txBox="1">
            <a:spLocks noGrp="1"/>
          </p:cNvSpPr>
          <p:nvPr>
            <p:ph type="title" idx="17" hasCustomPrompt="1"/>
          </p:nvPr>
        </p:nvSpPr>
        <p:spPr>
          <a:xfrm>
            <a:off x="6292975" y="1132242"/>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216" name="Google Shape;216;p14"/>
          <p:cNvSpPr txBox="1">
            <a:spLocks noGrp="1"/>
          </p:cNvSpPr>
          <p:nvPr>
            <p:ph type="title" idx="18"/>
          </p:nvPr>
        </p:nvSpPr>
        <p:spPr>
          <a:xfrm>
            <a:off x="2727000" y="363275"/>
            <a:ext cx="369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a:endParaRPr/>
          </a:p>
        </p:txBody>
      </p:sp>
    </p:spTree>
    <p:extLst>
      <p:ext uri="{BB962C8B-B14F-4D97-AF65-F5344CB8AC3E}">
        <p14:creationId xmlns:p14="http://schemas.microsoft.com/office/powerpoint/2010/main" val="3200561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11/17/23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00179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defRPr sz="285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021396" y="3264349"/>
            <a:ext cx="5101209" cy="948812"/>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11/17/23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87030455"/>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86434" y="1978533"/>
            <a:ext cx="3203828" cy="23264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753737" y="1978533"/>
            <a:ext cx="3202685" cy="23264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11/17/23</a:t>
            </a:fld>
            <a:endParaRPr lang="en-US" dirty="0"/>
          </a:p>
        </p:txBody>
      </p:sp>
      <p:sp>
        <p:nvSpPr>
          <p:cNvPr id="9" name="Footer Placeholder 8"/>
          <p:cNvSpPr>
            <a:spLocks noGrp="1"/>
          </p:cNvSpPr>
          <p:nvPr>
            <p:ph type="ftr" sz="quarter" idx="11"/>
          </p:nvPr>
        </p:nvSpPr>
        <p:spPr/>
        <p:txBody>
          <a:bodyPr/>
          <a:lstStyle/>
          <a:p>
            <a:r>
              <a:rPr lang="en-US"/>
              <a:t>
              </a:t>
            </a:r>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878042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8757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1187577" y="2357438"/>
            <a:ext cx="3202686" cy="19475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4753737" y="2357438"/>
            <a:ext cx="3190113" cy="1947582"/>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475373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11/17/23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210349559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11/17/23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078816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11/17/23</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0240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3504" y="1682871"/>
            <a:ext cx="3364992" cy="856123"/>
          </a:xfrm>
          <a:solidFill>
            <a:srgbClr val="FFFFFF"/>
          </a:solidFill>
          <a:ln>
            <a:solidFill>
              <a:srgbClr val="404040"/>
            </a:solidFill>
          </a:ln>
        </p:spPr>
        <p:txBody>
          <a:bodyPr anchor="ctr" anchorCtr="1">
            <a:normAutofit/>
          </a:bodyPr>
          <a:lstStyle>
            <a:lvl1pPr>
              <a:defRPr sz="165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5052060" y="603504"/>
            <a:ext cx="3611880" cy="3936492"/>
          </a:xfrm>
        </p:spPr>
        <p:txBody>
          <a:bodyPr>
            <a:normAutofit/>
          </a:bodyPr>
          <a:lstStyle>
            <a:lvl1pPr>
              <a:defRPr sz="1425">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6676" y="2662439"/>
            <a:ext cx="2846070" cy="1645527"/>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11/17/23</a:t>
            </a:fld>
            <a:endParaRPr lang="en-US" dirty="0"/>
          </a:p>
        </p:txBody>
      </p:sp>
      <p:sp>
        <p:nvSpPr>
          <p:cNvPr id="10" name="Footer Placeholder 9"/>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r>
              <a:rPr lang="en-US"/>
              <a:t>
              </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2848327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6392" y="1682871"/>
            <a:ext cx="3371249" cy="850980"/>
          </a:xfrm>
          <a:solidFill>
            <a:srgbClr val="FFFFFF"/>
          </a:solidFill>
          <a:ln>
            <a:solidFill>
              <a:srgbClr val="404040"/>
            </a:solidFill>
          </a:ln>
        </p:spPr>
        <p:txBody>
          <a:bodyPr anchor="ctr" anchorCtr="1">
            <a:noAutofit/>
          </a:bodyPr>
          <a:lstStyle>
            <a:lvl1pPr>
              <a:defRPr sz="165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572000" y="0"/>
            <a:ext cx="4576573" cy="5143500"/>
          </a:xfrm>
          <a:solidFill>
            <a:schemeClr val="bg1">
              <a:lumMod val="75000"/>
            </a:schemeClr>
          </a:solidFill>
        </p:spPr>
        <p:txBody>
          <a:bodyPr anchor="t"/>
          <a:lstStyle>
            <a:lvl1pPr marL="0" indent="0">
              <a:buNone/>
              <a:defRPr sz="2400">
                <a:solidFill>
                  <a:schemeClr val="bg1">
                    <a:lumMod val="85000"/>
                    <a:lumOff val="1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836676" y="2662439"/>
            <a:ext cx="2846070" cy="1645528"/>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11/17/23</a:t>
            </a:fld>
            <a:endParaRPr lang="en-US" dirty="0"/>
          </a:p>
        </p:txBody>
      </p:sp>
      <p:sp>
        <p:nvSpPr>
          <p:cNvPr id="9" name="Footer Placeholder 8"/>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r>
              <a:rPr lang="en-US"/>
              <a:t>
              </a:t>
            </a:r>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530456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73352" y="723519"/>
            <a:ext cx="5797296" cy="89154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673352" y="1978534"/>
            <a:ext cx="5797296" cy="232648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866072" y="4679112"/>
            <a:ext cx="2065310" cy="242976"/>
          </a:xfrm>
          <a:prstGeom prst="rect">
            <a:avLst/>
          </a:prstGeom>
        </p:spPr>
        <p:txBody>
          <a:bodyPr vert="horz" lIns="91440" tIns="45720" rIns="91440" bIns="45720" rtlCol="0" anchor="ctr"/>
          <a:lstStyle>
            <a:lvl1pPr algn="r">
              <a:defRPr sz="788">
                <a:solidFill>
                  <a:schemeClr val="tx1">
                    <a:alpha val="70000"/>
                  </a:schemeClr>
                </a:solidFill>
              </a:defRPr>
            </a:lvl1pPr>
          </a:lstStyle>
          <a:p>
            <a:fld id="{3CBC1C18-307B-4F68-A007-B5B542270E8D}" type="datetimeFigureOut">
              <a:rPr lang="en-US" smtClean="0"/>
              <a:t>11/17/23</a:t>
            </a:fld>
            <a:endParaRPr lang="en-US" dirty="0"/>
          </a:p>
        </p:txBody>
      </p:sp>
      <p:sp>
        <p:nvSpPr>
          <p:cNvPr id="5" name="Footer Placeholder 4"/>
          <p:cNvSpPr>
            <a:spLocks noGrp="1"/>
          </p:cNvSpPr>
          <p:nvPr>
            <p:ph type="ftr" sz="quarter" idx="3"/>
          </p:nvPr>
        </p:nvSpPr>
        <p:spPr>
          <a:xfrm>
            <a:off x="1200150" y="4677156"/>
            <a:ext cx="4425892" cy="240030"/>
          </a:xfrm>
          <a:prstGeom prst="rect">
            <a:avLst/>
          </a:prstGeom>
        </p:spPr>
        <p:txBody>
          <a:bodyPr vert="horz" lIns="91440" tIns="45720" rIns="91440" bIns="45720" rtlCol="0" anchor="ctr"/>
          <a:lstStyle>
            <a:lvl1pPr algn="l">
              <a:defRPr sz="788">
                <a:solidFill>
                  <a:schemeClr val="tx1">
                    <a:alpha val="70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069192" y="4663440"/>
            <a:ext cx="274320" cy="274320"/>
          </a:xfrm>
          <a:prstGeom prst="ellipse">
            <a:avLst/>
          </a:prstGeom>
          <a:solidFill>
            <a:srgbClr val="1D1D1D">
              <a:alpha val="70000"/>
            </a:srgbClr>
          </a:solidFill>
        </p:spPr>
        <p:txBody>
          <a:bodyPr vert="horz" lIns="18288" tIns="45720" rIns="18288" bIns="45720" rtlCol="0" anchor="ctr">
            <a:noAutofit/>
          </a:bodyPr>
          <a:lstStyle>
            <a:lvl1pPr algn="ctr">
              <a:defRPr sz="825"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59335977"/>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5" r:id="rId16"/>
    <p:sldLayoutId id="2147483826" r:id="rId17"/>
    <p:sldLayoutId id="2147483827" r:id="rId18"/>
    <p:sldLayoutId id="2147483828" r:id="rId19"/>
  </p:sldLayoutIdLst>
  <p:hf sldNum="0" hdr="0" ftr="0" dt="0"/>
  <p:txStyles>
    <p:titleStyle>
      <a:lvl1pPr algn="ctr" defTabSz="685800" rtl="0" eaLnBrk="1" latinLnBrk="0" hangingPunct="1">
        <a:lnSpc>
          <a:spcPct val="90000"/>
        </a:lnSpc>
        <a:spcBef>
          <a:spcPct val="0"/>
        </a:spcBef>
        <a:buNone/>
        <a:defRPr sz="2100" kern="1200" cap="all" spc="150" baseline="0">
          <a:solidFill>
            <a:srgbClr val="262626"/>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8.xml"/><Relationship Id="rId1" Type="http://schemas.openxmlformats.org/officeDocument/2006/relationships/slideLayout" Target="../slideLayouts/slideLayout18.xml"/><Relationship Id="rId5" Type="http://schemas.openxmlformats.org/officeDocument/2006/relationships/hyperlink" Target="https://creativecommons.org/licenses/by-nc-nd/3.0/" TargetMode="External"/><Relationship Id="rId4" Type="http://schemas.openxmlformats.org/officeDocument/2006/relationships/hyperlink" Target="https://epitemnein-epitomic.blogspot.com/2012/01/psalm-148-all-creation-praise-lord.html"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Shape 1033"/>
        <p:cNvGrpSpPr/>
        <p:nvPr/>
      </p:nvGrpSpPr>
      <p:grpSpPr>
        <a:xfrm>
          <a:off x="0" y="0"/>
          <a:ext cx="0" cy="0"/>
          <a:chOff x="0" y="0"/>
          <a:chExt cx="0" cy="0"/>
        </a:xfrm>
      </p:grpSpPr>
      <p:sp>
        <p:nvSpPr>
          <p:cNvPr id="1034" name="Google Shape;1034;p74"/>
          <p:cNvSpPr txBox="1">
            <a:spLocks noGrp="1"/>
          </p:cNvSpPr>
          <p:nvPr>
            <p:ph type="ctrTitle"/>
          </p:nvPr>
        </p:nvSpPr>
        <p:spPr>
          <a:xfrm>
            <a:off x="1200150" y="1714500"/>
            <a:ext cx="6743700" cy="1371600"/>
          </a:xfrm>
          <a:prstGeom prst="rect">
            <a:avLst/>
          </a:prstGeom>
          <a:noFill/>
          <a:ln>
            <a:solidFill>
              <a:schemeClr val="tx1"/>
            </a:solidFill>
          </a:ln>
        </p:spPr>
        <p:txBody>
          <a:bodyPr spcFirstLastPara="1" lIns="91425" tIns="91425" rIns="91425" bIns="91425" anchorCtr="0">
            <a:normAutofit/>
          </a:bodyPr>
          <a:lstStyle/>
          <a:p>
            <a:pPr marL="0" lvl="0" indent="0" rtl="0">
              <a:spcBef>
                <a:spcPts val="0"/>
              </a:spcBef>
              <a:spcAft>
                <a:spcPts val="0"/>
              </a:spcAft>
              <a:buNone/>
            </a:pPr>
            <a:r>
              <a:rPr lang="en-AU" sz="2400">
                <a:solidFill>
                  <a:schemeClr val="tx1"/>
                </a:solidFill>
              </a:rPr>
              <a:t>BCCC English service </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4"/>
                                        </p:tgtEl>
                                        <p:attrNameLst>
                                          <p:attrName>style.visibility</p:attrName>
                                        </p:attrNameLst>
                                      </p:cBhvr>
                                      <p:to>
                                        <p:strVal val="visible"/>
                                      </p:to>
                                    </p:set>
                                    <p:animEffect transition="in" filter="fade">
                                      <p:cBhvr>
                                        <p:cTn id="7" dur="10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92947" y="0"/>
            <a:ext cx="8958106" cy="4059534"/>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Verse 2</a:t>
            </a:r>
          </a:p>
          <a:p>
            <a:pPr algn="ctr" defTabSz="914378">
              <a:buClr>
                <a:srgbClr val="000000"/>
              </a:buClr>
            </a:pPr>
            <a:r>
              <a:rPr lang="en-US" sz="3200" kern="0" dirty="0">
                <a:latin typeface="Open Sans"/>
                <a:ea typeface="Open Sans"/>
                <a:cs typeface="Open Sans"/>
                <a:sym typeface="Open Sans"/>
              </a:rPr>
              <a:t>Into Your word we're digging deep</a:t>
            </a:r>
          </a:p>
          <a:p>
            <a:pPr algn="ctr" defTabSz="914378">
              <a:buClr>
                <a:srgbClr val="000000"/>
              </a:buClr>
            </a:pPr>
            <a:r>
              <a:rPr lang="en-US" sz="3200" kern="0" dirty="0">
                <a:latin typeface="Open Sans"/>
                <a:ea typeface="Open Sans"/>
                <a:cs typeface="Open Sans"/>
                <a:sym typeface="Open Sans"/>
              </a:rPr>
              <a:t>To know our Father's heart</a:t>
            </a:r>
          </a:p>
          <a:p>
            <a:pPr algn="ctr" defTabSz="914378">
              <a:buClr>
                <a:srgbClr val="000000"/>
              </a:buClr>
            </a:pPr>
            <a:r>
              <a:rPr lang="en-US" sz="3200" kern="0" dirty="0">
                <a:latin typeface="Open Sans"/>
                <a:ea typeface="Open Sans"/>
                <a:cs typeface="Open Sans"/>
                <a:sym typeface="Open Sans"/>
              </a:rPr>
              <a:t>Into the world we're reaching out</a:t>
            </a:r>
          </a:p>
          <a:p>
            <a:pPr algn="ctr" defTabSz="914378">
              <a:buClr>
                <a:srgbClr val="000000"/>
              </a:buClr>
            </a:pPr>
            <a:r>
              <a:rPr lang="en-US" sz="3200" kern="0" dirty="0">
                <a:latin typeface="Open Sans"/>
                <a:ea typeface="Open Sans"/>
                <a:cs typeface="Open Sans"/>
                <a:sym typeface="Open Sans"/>
              </a:rPr>
              <a:t>To show them who You are</a:t>
            </a:r>
          </a:p>
          <a:p>
            <a:pPr algn="ctr" defTabSz="914378">
              <a:buClr>
                <a:srgbClr val="000000"/>
              </a:buClr>
            </a:pPr>
            <a:endParaRPr lang="en-US" sz="3200" kern="0" dirty="0">
              <a:latin typeface="Open Sans"/>
              <a:ea typeface="Open Sans"/>
              <a:cs typeface="Open Sans"/>
              <a:sym typeface="Open Sans"/>
            </a:endParaRPr>
          </a:p>
        </p:txBody>
      </p:sp>
    </p:spTree>
    <p:extLst>
      <p:ext uri="{BB962C8B-B14F-4D97-AF65-F5344CB8AC3E}">
        <p14:creationId xmlns:p14="http://schemas.microsoft.com/office/powerpoint/2010/main" val="4013759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455895" y="818940"/>
            <a:ext cx="8232211" cy="2974312"/>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Pre chorus </a:t>
            </a:r>
          </a:p>
          <a:p>
            <a:pPr algn="ctr" defTabSz="914378">
              <a:buClr>
                <a:srgbClr val="000000"/>
              </a:buClr>
            </a:pPr>
            <a:r>
              <a:rPr lang="en-US" sz="3200" kern="0" dirty="0">
                <a:latin typeface="Open Sans"/>
                <a:ea typeface="Open Sans"/>
                <a:cs typeface="Open Sans"/>
                <a:sym typeface="Open Sans"/>
              </a:rPr>
              <a:t>So living water flowing through</a:t>
            </a:r>
          </a:p>
          <a:p>
            <a:pPr algn="ctr" defTabSz="914378">
              <a:buClr>
                <a:srgbClr val="000000"/>
              </a:buClr>
            </a:pPr>
            <a:r>
              <a:rPr lang="en-US" sz="3200" kern="0" dirty="0">
                <a:latin typeface="Open Sans"/>
                <a:ea typeface="Open Sans"/>
                <a:cs typeface="Open Sans"/>
                <a:sym typeface="Open Sans"/>
              </a:rPr>
              <a:t>God we thirst for more of You</a:t>
            </a:r>
          </a:p>
          <a:p>
            <a:pPr algn="ctr" defTabSz="914378">
              <a:buClr>
                <a:srgbClr val="000000"/>
              </a:buClr>
            </a:pPr>
            <a:r>
              <a:rPr lang="en-US" sz="3200" kern="0" dirty="0">
                <a:latin typeface="Open Sans"/>
                <a:ea typeface="Open Sans"/>
                <a:cs typeface="Open Sans"/>
                <a:sym typeface="Open Sans"/>
              </a:rPr>
              <a:t>Fill our hearts and flood our souls</a:t>
            </a:r>
          </a:p>
          <a:p>
            <a:pPr algn="ctr" defTabSz="914378">
              <a:buClr>
                <a:srgbClr val="000000"/>
              </a:buClr>
            </a:pPr>
            <a:r>
              <a:rPr lang="en-US" sz="3200" kern="0" dirty="0">
                <a:latin typeface="Open Sans"/>
                <a:ea typeface="Open Sans"/>
                <a:cs typeface="Open Sans"/>
                <a:sym typeface="Open Sans"/>
              </a:rPr>
              <a:t>With one desire</a:t>
            </a:r>
          </a:p>
          <a:p>
            <a:pPr algn="ctr" defTabSz="914378">
              <a:buClr>
                <a:srgbClr val="000000"/>
              </a:buClr>
            </a:pPr>
            <a:endParaRPr lang="en-US" sz="3200" kern="0" dirty="0">
              <a:latin typeface="Open Sans"/>
              <a:ea typeface="Open Sans"/>
              <a:cs typeface="Open Sans"/>
              <a:sym typeface="Open Sans"/>
            </a:endParaRPr>
          </a:p>
          <a:p>
            <a:pPr algn="ctr" defTabSz="914378">
              <a:buClr>
                <a:srgbClr val="000000"/>
              </a:buClr>
            </a:pPr>
            <a:endParaRPr lang="en-US" sz="3200" kern="0" dirty="0">
              <a:latin typeface="Open Sans"/>
              <a:ea typeface="Open Sans"/>
              <a:cs typeface="Open Sans"/>
              <a:sym typeface="Open Sans"/>
            </a:endParaRPr>
          </a:p>
        </p:txBody>
      </p:sp>
    </p:spTree>
    <p:extLst>
      <p:ext uri="{BB962C8B-B14F-4D97-AF65-F5344CB8AC3E}">
        <p14:creationId xmlns:p14="http://schemas.microsoft.com/office/powerpoint/2010/main" val="3684427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455895" y="499420"/>
            <a:ext cx="8232211" cy="2974312"/>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Chorus </a:t>
            </a:r>
          </a:p>
          <a:p>
            <a:pPr algn="ctr" defTabSz="914378">
              <a:buClr>
                <a:srgbClr val="000000"/>
              </a:buClr>
            </a:pPr>
            <a:r>
              <a:rPr lang="en-US" sz="3200" kern="0" dirty="0">
                <a:latin typeface="Open Sans"/>
                <a:ea typeface="Open Sans"/>
                <a:cs typeface="Open Sans"/>
                <a:sym typeface="Open Sans"/>
              </a:rPr>
              <a:t>Just to know You and</a:t>
            </a:r>
          </a:p>
          <a:p>
            <a:pPr algn="ctr" defTabSz="914378">
              <a:buClr>
                <a:srgbClr val="000000"/>
              </a:buClr>
            </a:pPr>
            <a:r>
              <a:rPr lang="en-US" sz="3200" kern="0" dirty="0">
                <a:latin typeface="Open Sans"/>
                <a:ea typeface="Open Sans"/>
                <a:cs typeface="Open Sans"/>
                <a:sym typeface="Open Sans"/>
              </a:rPr>
              <a:t>To make You known</a:t>
            </a:r>
          </a:p>
          <a:p>
            <a:pPr algn="ctr" defTabSz="914378">
              <a:buClr>
                <a:srgbClr val="000000"/>
              </a:buClr>
            </a:pPr>
            <a:r>
              <a:rPr lang="en-US" sz="3200" kern="0" dirty="0">
                <a:latin typeface="Open Sans"/>
                <a:ea typeface="Open Sans"/>
                <a:cs typeface="Open Sans"/>
                <a:sym typeface="Open Sans"/>
              </a:rPr>
              <a:t>We lift Your name on High</a:t>
            </a:r>
          </a:p>
          <a:p>
            <a:pPr algn="ctr" defTabSz="914378">
              <a:buClr>
                <a:srgbClr val="000000"/>
              </a:buClr>
            </a:pPr>
            <a:r>
              <a:rPr lang="en-US" sz="3200" kern="0" dirty="0">
                <a:latin typeface="Open Sans"/>
                <a:ea typeface="Open Sans"/>
                <a:cs typeface="Open Sans"/>
                <a:sym typeface="Open Sans"/>
              </a:rPr>
              <a:t>Shine like the sun make darkness</a:t>
            </a:r>
          </a:p>
          <a:p>
            <a:pPr algn="ctr" defTabSz="914378">
              <a:buClr>
                <a:srgbClr val="000000"/>
              </a:buClr>
            </a:pPr>
            <a:r>
              <a:rPr lang="en-US" sz="3200" kern="0" dirty="0">
                <a:latin typeface="Open Sans"/>
                <a:ea typeface="Open Sans"/>
                <a:cs typeface="Open Sans"/>
                <a:sym typeface="Open Sans"/>
              </a:rPr>
              <a:t>run and hide</a:t>
            </a:r>
          </a:p>
          <a:p>
            <a:pPr algn="ctr" defTabSz="914378">
              <a:buClr>
                <a:srgbClr val="000000"/>
              </a:buClr>
            </a:pPr>
            <a:endParaRPr lang="en-US" sz="3200" kern="0" dirty="0">
              <a:latin typeface="Open Sans"/>
              <a:ea typeface="Open Sans"/>
              <a:cs typeface="Open Sans"/>
              <a:sym typeface="Open Sans"/>
            </a:endParaRPr>
          </a:p>
        </p:txBody>
      </p:sp>
    </p:spTree>
    <p:extLst>
      <p:ext uri="{BB962C8B-B14F-4D97-AF65-F5344CB8AC3E}">
        <p14:creationId xmlns:p14="http://schemas.microsoft.com/office/powerpoint/2010/main" val="788789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455895" y="187968"/>
            <a:ext cx="8232211" cy="2974312"/>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Chorus </a:t>
            </a:r>
          </a:p>
          <a:p>
            <a:pPr algn="ctr" defTabSz="914378">
              <a:buClr>
                <a:srgbClr val="000000"/>
              </a:buClr>
            </a:pPr>
            <a:r>
              <a:rPr lang="en-US" sz="3200" kern="0" dirty="0">
                <a:latin typeface="Open Sans"/>
                <a:ea typeface="Open Sans"/>
                <a:cs typeface="Open Sans"/>
                <a:sym typeface="Open Sans"/>
              </a:rPr>
              <a:t>We know we were made for so</a:t>
            </a:r>
          </a:p>
          <a:p>
            <a:pPr algn="ctr" defTabSz="914378">
              <a:buClr>
                <a:srgbClr val="000000"/>
              </a:buClr>
            </a:pPr>
            <a:r>
              <a:rPr lang="en-US" sz="3200" kern="0" dirty="0">
                <a:latin typeface="Open Sans"/>
                <a:ea typeface="Open Sans"/>
                <a:cs typeface="Open Sans"/>
                <a:sym typeface="Open Sans"/>
              </a:rPr>
              <a:t>much more than ordinary lives</a:t>
            </a:r>
          </a:p>
          <a:p>
            <a:pPr algn="ctr" defTabSz="914378">
              <a:buClr>
                <a:srgbClr val="000000"/>
              </a:buClr>
            </a:pPr>
            <a:r>
              <a:rPr lang="en-US" sz="3200" kern="0" dirty="0">
                <a:latin typeface="Open Sans"/>
                <a:ea typeface="Open Sans"/>
                <a:cs typeface="Open Sans"/>
                <a:sym typeface="Open Sans"/>
              </a:rPr>
              <a:t>It's time for us to more than just survive</a:t>
            </a:r>
          </a:p>
          <a:p>
            <a:pPr algn="ctr" defTabSz="914378">
              <a:buClr>
                <a:srgbClr val="000000"/>
              </a:buClr>
            </a:pPr>
            <a:r>
              <a:rPr lang="en-US" sz="3200" kern="0" dirty="0">
                <a:latin typeface="Open Sans"/>
                <a:ea typeface="Open Sans"/>
                <a:cs typeface="Open Sans"/>
                <a:sym typeface="Open Sans"/>
              </a:rPr>
              <a:t>We were made to thrive</a:t>
            </a:r>
          </a:p>
        </p:txBody>
      </p:sp>
    </p:spTree>
    <p:extLst>
      <p:ext uri="{BB962C8B-B14F-4D97-AF65-F5344CB8AC3E}">
        <p14:creationId xmlns:p14="http://schemas.microsoft.com/office/powerpoint/2010/main" val="1864754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92948" y="-296427"/>
            <a:ext cx="8958106" cy="4059534"/>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Bridge</a:t>
            </a:r>
          </a:p>
          <a:p>
            <a:pPr algn="ctr" defTabSz="914378">
              <a:buClr>
                <a:srgbClr val="000000"/>
              </a:buClr>
            </a:pPr>
            <a:r>
              <a:rPr lang="en-US" sz="3200" kern="0" dirty="0">
                <a:latin typeface="Open Sans"/>
                <a:ea typeface="Open Sans"/>
                <a:cs typeface="Open Sans"/>
                <a:sym typeface="Open Sans"/>
              </a:rPr>
              <a:t>Joy Unspeakable, Faith Unsinkable</a:t>
            </a:r>
          </a:p>
          <a:p>
            <a:pPr algn="ctr" defTabSz="914378">
              <a:buClr>
                <a:srgbClr val="000000"/>
              </a:buClr>
            </a:pPr>
            <a:r>
              <a:rPr lang="en-US" sz="3200" kern="0" dirty="0">
                <a:latin typeface="Open Sans"/>
                <a:ea typeface="Open Sans"/>
                <a:cs typeface="Open Sans"/>
                <a:sym typeface="Open Sans"/>
              </a:rPr>
              <a:t>Love Unstoppable, Anything is possible</a:t>
            </a:r>
          </a:p>
          <a:p>
            <a:pPr algn="ctr" defTabSz="914378">
              <a:buClr>
                <a:srgbClr val="000000"/>
              </a:buClr>
            </a:pPr>
            <a:r>
              <a:rPr lang="en-US" sz="3200" kern="0" dirty="0">
                <a:latin typeface="Open Sans"/>
                <a:ea typeface="Open Sans"/>
                <a:cs typeface="Open Sans"/>
                <a:sym typeface="Open Sans"/>
              </a:rPr>
              <a:t>(x4)</a:t>
            </a:r>
          </a:p>
          <a:p>
            <a:pPr algn="ctr" defTabSz="914378">
              <a:buClr>
                <a:srgbClr val="000000"/>
              </a:buClr>
            </a:pPr>
            <a:endParaRPr lang="en-US" sz="3200" kern="0" dirty="0">
              <a:latin typeface="Open Sans"/>
              <a:ea typeface="Open Sans"/>
              <a:cs typeface="Open Sans"/>
              <a:sym typeface="Open Sans"/>
            </a:endParaRPr>
          </a:p>
        </p:txBody>
      </p:sp>
    </p:spTree>
    <p:extLst>
      <p:ext uri="{BB962C8B-B14F-4D97-AF65-F5344CB8AC3E}">
        <p14:creationId xmlns:p14="http://schemas.microsoft.com/office/powerpoint/2010/main" val="4189437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455895" y="499420"/>
            <a:ext cx="8232211" cy="2974312"/>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Chorus </a:t>
            </a:r>
          </a:p>
          <a:p>
            <a:pPr algn="ctr" defTabSz="914378">
              <a:buClr>
                <a:srgbClr val="000000"/>
              </a:buClr>
            </a:pPr>
            <a:r>
              <a:rPr lang="en-US" sz="3200" kern="0" dirty="0">
                <a:latin typeface="Open Sans"/>
                <a:ea typeface="Open Sans"/>
                <a:cs typeface="Open Sans"/>
                <a:sym typeface="Open Sans"/>
              </a:rPr>
              <a:t>Just to know You and</a:t>
            </a:r>
          </a:p>
          <a:p>
            <a:pPr algn="ctr" defTabSz="914378">
              <a:buClr>
                <a:srgbClr val="000000"/>
              </a:buClr>
            </a:pPr>
            <a:r>
              <a:rPr lang="en-US" sz="3200" kern="0" dirty="0">
                <a:latin typeface="Open Sans"/>
                <a:ea typeface="Open Sans"/>
                <a:cs typeface="Open Sans"/>
                <a:sym typeface="Open Sans"/>
              </a:rPr>
              <a:t>To make You known</a:t>
            </a:r>
          </a:p>
          <a:p>
            <a:pPr algn="ctr" defTabSz="914378">
              <a:buClr>
                <a:srgbClr val="000000"/>
              </a:buClr>
            </a:pPr>
            <a:r>
              <a:rPr lang="en-US" sz="3200" kern="0" dirty="0">
                <a:latin typeface="Open Sans"/>
                <a:ea typeface="Open Sans"/>
                <a:cs typeface="Open Sans"/>
                <a:sym typeface="Open Sans"/>
              </a:rPr>
              <a:t>We lift Your name on High</a:t>
            </a:r>
          </a:p>
          <a:p>
            <a:pPr algn="ctr" defTabSz="914378">
              <a:buClr>
                <a:srgbClr val="000000"/>
              </a:buClr>
            </a:pPr>
            <a:r>
              <a:rPr lang="en-US" sz="3200" kern="0" dirty="0">
                <a:latin typeface="Open Sans"/>
                <a:ea typeface="Open Sans"/>
                <a:cs typeface="Open Sans"/>
                <a:sym typeface="Open Sans"/>
              </a:rPr>
              <a:t>Shine like the sun make darkness</a:t>
            </a:r>
          </a:p>
          <a:p>
            <a:pPr algn="ctr" defTabSz="914378">
              <a:buClr>
                <a:srgbClr val="000000"/>
              </a:buClr>
            </a:pPr>
            <a:r>
              <a:rPr lang="en-US" sz="3200" kern="0" dirty="0">
                <a:latin typeface="Open Sans"/>
                <a:ea typeface="Open Sans"/>
                <a:cs typeface="Open Sans"/>
                <a:sym typeface="Open Sans"/>
              </a:rPr>
              <a:t>run and hide</a:t>
            </a:r>
          </a:p>
          <a:p>
            <a:pPr algn="ctr" defTabSz="914378">
              <a:buClr>
                <a:srgbClr val="000000"/>
              </a:buClr>
            </a:pPr>
            <a:endParaRPr lang="en-US" sz="3200" kern="0" dirty="0">
              <a:latin typeface="Open Sans"/>
              <a:ea typeface="Open Sans"/>
              <a:cs typeface="Open Sans"/>
              <a:sym typeface="Open Sans"/>
            </a:endParaRPr>
          </a:p>
        </p:txBody>
      </p:sp>
    </p:spTree>
    <p:extLst>
      <p:ext uri="{BB962C8B-B14F-4D97-AF65-F5344CB8AC3E}">
        <p14:creationId xmlns:p14="http://schemas.microsoft.com/office/powerpoint/2010/main" val="1934403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455895" y="312384"/>
            <a:ext cx="8232211" cy="2974312"/>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Chorus </a:t>
            </a:r>
          </a:p>
          <a:p>
            <a:pPr algn="ctr" defTabSz="914378">
              <a:buClr>
                <a:srgbClr val="000000"/>
              </a:buClr>
            </a:pPr>
            <a:r>
              <a:rPr lang="en-US" sz="3200" kern="0" dirty="0">
                <a:latin typeface="Open Sans"/>
                <a:ea typeface="Open Sans"/>
                <a:cs typeface="Open Sans"/>
                <a:sym typeface="Open Sans"/>
              </a:rPr>
              <a:t>We know we were made for so</a:t>
            </a:r>
          </a:p>
          <a:p>
            <a:pPr algn="ctr" defTabSz="914378">
              <a:buClr>
                <a:srgbClr val="000000"/>
              </a:buClr>
            </a:pPr>
            <a:r>
              <a:rPr lang="en-US" sz="3200" kern="0" dirty="0">
                <a:latin typeface="Open Sans"/>
                <a:ea typeface="Open Sans"/>
                <a:cs typeface="Open Sans"/>
                <a:sym typeface="Open Sans"/>
              </a:rPr>
              <a:t>much more than ordinary lives</a:t>
            </a:r>
          </a:p>
          <a:p>
            <a:pPr algn="ctr" defTabSz="914378">
              <a:buClr>
                <a:srgbClr val="000000"/>
              </a:buClr>
            </a:pPr>
            <a:r>
              <a:rPr lang="en-US" sz="3200" kern="0" dirty="0">
                <a:latin typeface="Open Sans"/>
                <a:ea typeface="Open Sans"/>
                <a:cs typeface="Open Sans"/>
                <a:sym typeface="Open Sans"/>
              </a:rPr>
              <a:t>It's time for us to more than just survive</a:t>
            </a:r>
          </a:p>
          <a:p>
            <a:pPr algn="ctr" defTabSz="914378">
              <a:buClr>
                <a:srgbClr val="000000"/>
              </a:buClr>
            </a:pPr>
            <a:r>
              <a:rPr lang="en-US" sz="3200" kern="0" dirty="0">
                <a:latin typeface="Open Sans"/>
                <a:ea typeface="Open Sans"/>
                <a:cs typeface="Open Sans"/>
                <a:sym typeface="Open Sans"/>
              </a:rPr>
              <a:t>We were made to thrive</a:t>
            </a:r>
          </a:p>
          <a:p>
            <a:pPr algn="ctr" defTabSz="914378">
              <a:buClr>
                <a:srgbClr val="000000"/>
              </a:buClr>
            </a:pPr>
            <a:r>
              <a:rPr lang="en-US" sz="3200" kern="0" dirty="0">
                <a:latin typeface="Open Sans"/>
                <a:ea typeface="Open Sans"/>
                <a:cs typeface="Open Sans"/>
                <a:sym typeface="Open Sans"/>
              </a:rPr>
              <a:t>We were made to thrive</a:t>
            </a:r>
          </a:p>
        </p:txBody>
      </p:sp>
    </p:spTree>
    <p:extLst>
      <p:ext uri="{BB962C8B-B14F-4D97-AF65-F5344CB8AC3E}">
        <p14:creationId xmlns:p14="http://schemas.microsoft.com/office/powerpoint/2010/main" val="1594572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70"/>
        <p:cNvGrpSpPr/>
        <p:nvPr/>
      </p:nvGrpSpPr>
      <p:grpSpPr>
        <a:xfrm>
          <a:off x="0" y="0"/>
          <a:ext cx="0" cy="0"/>
          <a:chOff x="0" y="0"/>
          <a:chExt cx="0" cy="0"/>
        </a:xfrm>
      </p:grpSpPr>
      <p:pic>
        <p:nvPicPr>
          <p:cNvPr id="1276" name="Picture 1275" descr="A blue sky with white clouds&#10;&#10;Description automatically generated">
            <a:extLst>
              <a:ext uri="{FF2B5EF4-FFF2-40B4-BE49-F238E27FC236}">
                <a16:creationId xmlns:a16="http://schemas.microsoft.com/office/drawing/2014/main" id="{97042B64-99A0-CC52-A725-0750D57ED426}"/>
              </a:ext>
            </a:extLst>
          </p:cNvPr>
          <p:cNvPicPr>
            <a:picLocks noChangeAspect="1"/>
          </p:cNvPicPr>
          <p:nvPr/>
        </p:nvPicPr>
        <p:blipFill rotWithShape="1">
          <a:blip r:embed="rId3"/>
          <a:srcRect r="-1" b="9016"/>
          <a:stretch/>
        </p:blipFill>
        <p:spPr>
          <a:xfrm>
            <a:off x="15" y="7"/>
            <a:ext cx="5653263" cy="5143493"/>
          </a:xfrm>
          <a:prstGeom prst="rect">
            <a:avLst/>
          </a:prstGeom>
        </p:spPr>
      </p:pic>
      <p:sp>
        <p:nvSpPr>
          <p:cNvPr id="1271" name="Google Shape;1271;p92"/>
          <p:cNvSpPr txBox="1">
            <a:spLocks noGrp="1"/>
          </p:cNvSpPr>
          <p:nvPr>
            <p:ph type="title"/>
          </p:nvPr>
        </p:nvSpPr>
        <p:spPr>
          <a:xfrm>
            <a:off x="603504" y="2133276"/>
            <a:ext cx="4446270" cy="891540"/>
          </a:xfrm>
          <a:prstGeom prst="rect">
            <a:avLst/>
          </a:prstGeom>
          <a:solidFill>
            <a:schemeClr val="bg1">
              <a:alpha val="80000"/>
            </a:schemeClr>
          </a:solidFill>
          <a:ln>
            <a:solidFill>
              <a:schemeClr val="tx1">
                <a:lumMod val="75000"/>
                <a:lumOff val="25000"/>
              </a:schemeClr>
            </a:solidFill>
          </a:ln>
        </p:spPr>
        <p:txBody>
          <a:bodyPr spcFirstLastPara="1" vert="horz" wrap="square" lIns="137160" tIns="137160" rIns="137160" bIns="137160" rtlCol="0" anchor="ctr" anchorCtr="0">
            <a:normAutofit/>
          </a:bodyPr>
          <a:lstStyle/>
          <a:p>
            <a:pPr>
              <a:spcBef>
                <a:spcPct val="0"/>
              </a:spcBef>
            </a:pPr>
            <a:r>
              <a:rPr lang="en-US" sz="2100">
                <a:solidFill>
                  <a:schemeClr val="tx1">
                    <a:lumMod val="85000"/>
                    <a:lumOff val="15000"/>
                  </a:schemeClr>
                </a:solidFill>
              </a:rPr>
              <a:t>In Christ alone</a:t>
            </a:r>
          </a:p>
        </p:txBody>
      </p:sp>
      <p:sp>
        <p:nvSpPr>
          <p:cNvPr id="1272" name="Google Shape;1272;p92"/>
          <p:cNvSpPr txBox="1">
            <a:spLocks noGrp="1"/>
          </p:cNvSpPr>
          <p:nvPr>
            <p:ph type="subTitle" idx="1"/>
          </p:nvPr>
        </p:nvSpPr>
        <p:spPr>
          <a:xfrm>
            <a:off x="6181705" y="730200"/>
            <a:ext cx="2530602" cy="3693210"/>
          </a:xfrm>
          <a:prstGeom prst="rect">
            <a:avLst/>
          </a:prstGeom>
        </p:spPr>
        <p:txBody>
          <a:bodyPr spcFirstLastPara="1" vert="horz" wrap="square" lIns="68580" tIns="34290" rIns="68580" bIns="34290" rtlCol="0" anchor="ctr" anchorCtr="0">
            <a:normAutofit/>
          </a:bodyPr>
          <a:lstStyle/>
          <a:p>
            <a:pPr marL="0" indent="0" algn="l">
              <a:spcBef>
                <a:spcPts val="750"/>
              </a:spcBef>
            </a:pPr>
            <a:r>
              <a:rPr lang="en-US" sz="450" dirty="0">
                <a:solidFill>
                  <a:srgbClr val="FFFFFF"/>
                </a:solidFill>
              </a:rPr>
              <a:t>CCLI:</a:t>
            </a:r>
          </a:p>
          <a:p>
            <a:pPr marL="0" indent="0" algn="l">
              <a:spcBef>
                <a:spcPts val="750"/>
              </a:spcBef>
            </a:pPr>
            <a:r>
              <a:rPr lang="en-US" sz="450" dirty="0">
                <a:solidFill>
                  <a:srgbClr val="FFFFFF"/>
                </a:solidFill>
              </a:rPr>
              <a:t>"Keith Getty, Stuart Townend</a:t>
            </a:r>
          </a:p>
          <a:p>
            <a:pPr marL="0" indent="0" algn="l">
              <a:spcBef>
                <a:spcPts val="750"/>
              </a:spcBef>
            </a:pPr>
            <a:r>
              <a:rPr lang="en-US" sz="450" dirty="0">
                <a:solidFill>
                  <a:srgbClr val="FFFFFF"/>
                </a:solidFill>
              </a:rPr>
              <a:t>©2001 Thankyou Music (Admin. by SHOUT! Music Publishing Australia)</a:t>
            </a:r>
          </a:p>
          <a:p>
            <a:pPr marL="0" indent="0" algn="l">
              <a:spcBef>
                <a:spcPts val="750"/>
              </a:spcBef>
            </a:pPr>
            <a:r>
              <a:rPr lang="en-US" sz="450" dirty="0">
                <a:solidFill>
                  <a:srgbClr val="FFFFFF"/>
                </a:solidFill>
              </a:rPr>
              <a:t>CCLI </a:t>
            </a:r>
            <a:r>
              <a:rPr lang="en-US" sz="450" dirty="0" err="1">
                <a:solidFill>
                  <a:srgbClr val="FFFFFF"/>
                </a:solidFill>
              </a:rPr>
              <a:t>Licence</a:t>
            </a:r>
            <a:r>
              <a:rPr lang="en-US" sz="450" dirty="0">
                <a:solidFill>
                  <a:srgbClr val="FFFFFF"/>
                </a:solidFill>
              </a:rPr>
              <a:t> No. 5485849"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271"/>
                                        </p:tgtEl>
                                        <p:attrNameLst>
                                          <p:attrName>style.visibility</p:attrName>
                                        </p:attrNameLst>
                                      </p:cBhvr>
                                      <p:to>
                                        <p:strVal val="visible"/>
                                      </p:to>
                                    </p:set>
                                    <p:anim calcmode="lin" valueType="num">
                                      <p:cBhvr additive="base">
                                        <p:cTn id="7" dur="1000"/>
                                        <p:tgtEl>
                                          <p:spTgt spid="1271"/>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272"/>
                                        </p:tgtEl>
                                        <p:attrNameLst>
                                          <p:attrName>style.visibility</p:attrName>
                                        </p:attrNameLst>
                                      </p:cBhvr>
                                      <p:to>
                                        <p:strVal val="visible"/>
                                      </p:to>
                                    </p:set>
                                    <p:anim calcmode="lin" valueType="num">
                                      <p:cBhvr additive="base">
                                        <p:cTn id="10" dur="1000"/>
                                        <p:tgtEl>
                                          <p:spTgt spid="127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92948" y="-75363"/>
            <a:ext cx="8958106" cy="4059534"/>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Verse 1</a:t>
            </a:r>
          </a:p>
          <a:p>
            <a:pPr algn="ctr" defTabSz="914378">
              <a:buClr>
                <a:srgbClr val="000000"/>
              </a:buClr>
            </a:pPr>
            <a:r>
              <a:rPr lang="en-US" sz="3200" kern="0" dirty="0">
                <a:latin typeface="Open Sans"/>
                <a:ea typeface="Open Sans"/>
                <a:cs typeface="Open Sans"/>
                <a:sym typeface="Open Sans"/>
              </a:rPr>
              <a:t>In Christ alone my hope is found</a:t>
            </a:r>
          </a:p>
          <a:p>
            <a:pPr algn="ctr" defTabSz="914378">
              <a:buClr>
                <a:srgbClr val="000000"/>
              </a:buClr>
            </a:pPr>
            <a:r>
              <a:rPr lang="en-US" sz="3200" kern="0" dirty="0">
                <a:latin typeface="Open Sans"/>
                <a:ea typeface="Open Sans"/>
                <a:cs typeface="Open Sans"/>
                <a:sym typeface="Open Sans"/>
              </a:rPr>
              <a:t>He is my light, my strength, my song</a:t>
            </a:r>
          </a:p>
          <a:p>
            <a:pPr algn="ctr" defTabSz="914378">
              <a:buClr>
                <a:srgbClr val="000000"/>
              </a:buClr>
            </a:pPr>
            <a:endParaRPr lang="en-US" sz="3200" kern="0" dirty="0">
              <a:latin typeface="Open Sans"/>
              <a:ea typeface="Open Sans"/>
              <a:cs typeface="Open Sans"/>
              <a:sym typeface="Open Sans"/>
            </a:endParaRPr>
          </a:p>
          <a:p>
            <a:pPr algn="ctr" defTabSz="914378">
              <a:buClr>
                <a:srgbClr val="000000"/>
              </a:buClr>
            </a:pPr>
            <a:endParaRPr lang="en-US" sz="3200" kern="0" dirty="0">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92948" y="-75363"/>
            <a:ext cx="8958106" cy="4059534"/>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Verse 1</a:t>
            </a:r>
          </a:p>
          <a:p>
            <a:pPr algn="ctr" defTabSz="914378">
              <a:buClr>
                <a:srgbClr val="000000"/>
              </a:buClr>
            </a:pPr>
            <a:r>
              <a:rPr lang="en-US" sz="3200" kern="0" dirty="0">
                <a:latin typeface="Open Sans"/>
                <a:ea typeface="Open Sans"/>
                <a:cs typeface="Open Sans"/>
                <a:sym typeface="Open Sans"/>
              </a:rPr>
              <a:t>This cornerstone, this solid ground</a:t>
            </a:r>
          </a:p>
          <a:p>
            <a:pPr algn="ctr" defTabSz="914378">
              <a:buClr>
                <a:srgbClr val="000000"/>
              </a:buClr>
            </a:pPr>
            <a:r>
              <a:rPr lang="en-US" sz="3200" kern="0" dirty="0">
                <a:latin typeface="Open Sans"/>
                <a:ea typeface="Open Sans"/>
                <a:cs typeface="Open Sans"/>
                <a:sym typeface="Open Sans"/>
              </a:rPr>
              <a:t>Firm through the fiercest drought and storm</a:t>
            </a:r>
          </a:p>
          <a:p>
            <a:pPr algn="ctr" defTabSz="914378">
              <a:buClr>
                <a:srgbClr val="000000"/>
              </a:buClr>
            </a:pPr>
            <a:endParaRPr lang="en-US" sz="3200" kern="0" dirty="0">
              <a:latin typeface="Open Sans"/>
              <a:ea typeface="Open Sans"/>
              <a:cs typeface="Open Sans"/>
              <a:sym typeface="Open Sans"/>
            </a:endParaRPr>
          </a:p>
        </p:txBody>
      </p:sp>
    </p:spTree>
    <p:extLst>
      <p:ext uri="{BB962C8B-B14F-4D97-AF65-F5344CB8AC3E}">
        <p14:creationId xmlns:p14="http://schemas.microsoft.com/office/powerpoint/2010/main" val="4159906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Rectangle 1043">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0986" cy="51435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0686817-3C76-927E-F7EC-ECD699E9321F}"/>
              </a:ext>
            </a:extLst>
          </p:cNvPr>
          <p:cNvSpPr>
            <a:spLocks noGrp="1"/>
          </p:cNvSpPr>
          <p:nvPr>
            <p:ph type="title"/>
          </p:nvPr>
        </p:nvSpPr>
        <p:spPr>
          <a:xfrm>
            <a:off x="592886" y="577158"/>
            <a:ext cx="4464574" cy="2447340"/>
          </a:xfrm>
          <a:noFill/>
          <a:ln>
            <a:solidFill>
              <a:schemeClr val="bg1"/>
            </a:solidFill>
          </a:ln>
        </p:spPr>
        <p:txBody>
          <a:bodyPr vert="horz" lIns="274320" tIns="182880" rIns="274320" bIns="182880" rtlCol="0" anchor="ctr" anchorCtr="1">
            <a:normAutofit/>
          </a:bodyPr>
          <a:lstStyle/>
          <a:p>
            <a:pPr defTabSz="914400">
              <a:spcBef>
                <a:spcPct val="0"/>
              </a:spcBef>
            </a:pPr>
            <a:r>
              <a:rPr lang="en-US" sz="3000" spc="200">
                <a:solidFill>
                  <a:schemeClr val="bg1"/>
                </a:solidFill>
              </a:rPr>
              <a:t>Please Put Your Phones on Silent </a:t>
            </a:r>
          </a:p>
        </p:txBody>
      </p:sp>
      <p:sp>
        <p:nvSpPr>
          <p:cNvPr id="6" name="Subtitle 5">
            <a:extLst>
              <a:ext uri="{FF2B5EF4-FFF2-40B4-BE49-F238E27FC236}">
                <a16:creationId xmlns:a16="http://schemas.microsoft.com/office/drawing/2014/main" id="{42F58A81-C7BB-A76F-5B06-C6B56CF0951F}"/>
              </a:ext>
            </a:extLst>
          </p:cNvPr>
          <p:cNvSpPr>
            <a:spLocks noGrp="1"/>
          </p:cNvSpPr>
          <p:nvPr>
            <p:ph type="subTitle" idx="1"/>
          </p:nvPr>
        </p:nvSpPr>
        <p:spPr>
          <a:xfrm>
            <a:off x="592883" y="3294565"/>
            <a:ext cx="4433366" cy="899762"/>
          </a:xfrm>
        </p:spPr>
        <p:txBody>
          <a:bodyPr vert="horz" lIns="91440" tIns="45720" rIns="91440" bIns="45720" rtlCol="0">
            <a:normAutofit/>
          </a:bodyPr>
          <a:lstStyle/>
          <a:p>
            <a:pPr marL="0" indent="0" defTabSz="914400">
              <a:lnSpc>
                <a:spcPct val="90000"/>
              </a:lnSpc>
              <a:spcBef>
                <a:spcPts val="1000"/>
              </a:spcBef>
            </a:pPr>
            <a:r>
              <a:rPr lang="en-US" sz="2000" kern="1200">
                <a:solidFill>
                  <a:schemeClr val="bg1"/>
                </a:solidFill>
                <a:latin typeface="+mn-lt"/>
                <a:ea typeface="+mn-ea"/>
                <a:cs typeface="+mn-cs"/>
              </a:rPr>
              <a:t>Prepare your hearts for worship.</a:t>
            </a:r>
          </a:p>
          <a:p>
            <a:pPr marL="0" indent="0" defTabSz="914400">
              <a:lnSpc>
                <a:spcPct val="90000"/>
              </a:lnSpc>
              <a:spcBef>
                <a:spcPts val="1000"/>
              </a:spcBef>
            </a:pPr>
            <a:r>
              <a:rPr lang="en-US" sz="2000" kern="1200">
                <a:solidFill>
                  <a:schemeClr val="bg1"/>
                </a:solidFill>
                <a:latin typeface="+mn-lt"/>
                <a:ea typeface="+mn-ea"/>
                <a:cs typeface="+mn-cs"/>
              </a:rPr>
              <a:t>Thank you!</a:t>
            </a:r>
          </a:p>
        </p:txBody>
      </p:sp>
      <p:pic>
        <p:nvPicPr>
          <p:cNvPr id="1028" name="Picture 4" descr="silent mode Icon - Free PNG &amp; SVG 782999 - Noun Project">
            <a:extLst>
              <a:ext uri="{FF2B5EF4-FFF2-40B4-BE49-F238E27FC236}">
                <a16:creationId xmlns:a16="http://schemas.microsoft.com/office/drawing/2014/main" id="{FE86EDE4-474F-FC22-733C-5BB2731038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756" y="1229103"/>
            <a:ext cx="2564643" cy="2564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4349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92948" y="-75363"/>
            <a:ext cx="8958106" cy="4059534"/>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Verse 1</a:t>
            </a:r>
          </a:p>
          <a:p>
            <a:pPr algn="ctr" defTabSz="914378">
              <a:buClr>
                <a:srgbClr val="000000"/>
              </a:buClr>
            </a:pPr>
            <a:r>
              <a:rPr lang="en-US" sz="3200" kern="0" dirty="0">
                <a:latin typeface="Open Sans"/>
                <a:ea typeface="Open Sans"/>
                <a:cs typeface="Open Sans"/>
                <a:sym typeface="Open Sans"/>
              </a:rPr>
              <a:t>What heights of love, what depths of peace</a:t>
            </a:r>
          </a:p>
          <a:p>
            <a:pPr algn="ctr" defTabSz="914378">
              <a:buClr>
                <a:srgbClr val="000000"/>
              </a:buClr>
            </a:pPr>
            <a:r>
              <a:rPr lang="en-US" sz="3200" kern="0" dirty="0">
                <a:latin typeface="Open Sans"/>
                <a:ea typeface="Open Sans"/>
                <a:cs typeface="Open Sans"/>
                <a:sym typeface="Open Sans"/>
              </a:rPr>
              <a:t>When fears are stilled, when strivings cease</a:t>
            </a:r>
          </a:p>
        </p:txBody>
      </p:sp>
    </p:spTree>
    <p:extLst>
      <p:ext uri="{BB962C8B-B14F-4D97-AF65-F5344CB8AC3E}">
        <p14:creationId xmlns:p14="http://schemas.microsoft.com/office/powerpoint/2010/main" val="709824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92948" y="-75363"/>
            <a:ext cx="8958106" cy="4059534"/>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Verse 1</a:t>
            </a:r>
          </a:p>
          <a:p>
            <a:pPr algn="ctr" defTabSz="914378">
              <a:buClr>
                <a:srgbClr val="000000"/>
              </a:buClr>
            </a:pPr>
            <a:r>
              <a:rPr lang="en-US" sz="3200" kern="0" dirty="0">
                <a:latin typeface="Open Sans"/>
                <a:ea typeface="Open Sans"/>
                <a:cs typeface="Open Sans"/>
                <a:sym typeface="Open Sans"/>
              </a:rPr>
              <a:t>My comforter, my all in all</a:t>
            </a:r>
          </a:p>
          <a:p>
            <a:pPr algn="ctr" defTabSz="914378">
              <a:buClr>
                <a:srgbClr val="000000"/>
              </a:buClr>
            </a:pPr>
            <a:r>
              <a:rPr lang="en-US" sz="3200" kern="0" dirty="0">
                <a:latin typeface="Open Sans"/>
                <a:ea typeface="Open Sans"/>
                <a:cs typeface="Open Sans"/>
                <a:sym typeface="Open Sans"/>
              </a:rPr>
              <a:t>Here, in the love of Christ, I stand</a:t>
            </a:r>
          </a:p>
        </p:txBody>
      </p:sp>
    </p:spTree>
    <p:extLst>
      <p:ext uri="{BB962C8B-B14F-4D97-AF65-F5344CB8AC3E}">
        <p14:creationId xmlns:p14="http://schemas.microsoft.com/office/powerpoint/2010/main" val="62629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92948" y="-296427"/>
            <a:ext cx="8958106" cy="4059534"/>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Verse 2</a:t>
            </a:r>
          </a:p>
          <a:p>
            <a:pPr algn="ctr" defTabSz="914378">
              <a:buClr>
                <a:srgbClr val="000000"/>
              </a:buClr>
            </a:pPr>
            <a:r>
              <a:rPr lang="en-US" sz="3200" kern="0" dirty="0">
                <a:latin typeface="Open Sans"/>
                <a:ea typeface="Open Sans"/>
                <a:cs typeface="Open Sans"/>
                <a:sym typeface="Open Sans"/>
              </a:rPr>
              <a:t>In Christ alone, who took on flesh</a:t>
            </a:r>
          </a:p>
          <a:p>
            <a:pPr algn="ctr" defTabSz="914378">
              <a:buClr>
                <a:srgbClr val="000000"/>
              </a:buClr>
            </a:pPr>
            <a:r>
              <a:rPr lang="en-US" sz="3200" kern="0" dirty="0">
                <a:latin typeface="Open Sans"/>
                <a:ea typeface="Open Sans"/>
                <a:cs typeface="Open Sans"/>
                <a:sym typeface="Open Sans"/>
              </a:rPr>
              <a:t>Fullness of God in helpless babe</a:t>
            </a:r>
          </a:p>
          <a:p>
            <a:pPr algn="ctr" defTabSz="914378">
              <a:buClr>
                <a:srgbClr val="000000"/>
              </a:buClr>
            </a:pPr>
            <a:r>
              <a:rPr lang="en-US" sz="3200" kern="0" dirty="0">
                <a:latin typeface="Open Sans"/>
                <a:ea typeface="Open Sans"/>
                <a:cs typeface="Open Sans"/>
                <a:sym typeface="Open Sans"/>
              </a:rPr>
              <a:t>This gift of love and righteousness</a:t>
            </a:r>
          </a:p>
          <a:p>
            <a:pPr algn="ctr" defTabSz="914378">
              <a:buClr>
                <a:srgbClr val="000000"/>
              </a:buClr>
            </a:pPr>
            <a:r>
              <a:rPr lang="en-US" sz="3200" kern="0" dirty="0">
                <a:latin typeface="Open Sans"/>
                <a:ea typeface="Open Sans"/>
                <a:cs typeface="Open Sans"/>
                <a:sym typeface="Open Sans"/>
              </a:rPr>
              <a:t>Scorned by the ones He came to save</a:t>
            </a:r>
          </a:p>
          <a:p>
            <a:pPr algn="ctr" defTabSz="914378">
              <a:buClr>
                <a:srgbClr val="000000"/>
              </a:buClr>
            </a:pPr>
            <a:endParaRPr lang="en-US" sz="3200" kern="0" dirty="0">
              <a:latin typeface="Open Sans"/>
              <a:ea typeface="Open Sans"/>
              <a:cs typeface="Open Sans"/>
              <a:sym typeface="Open Sans"/>
            </a:endParaRPr>
          </a:p>
        </p:txBody>
      </p:sp>
    </p:spTree>
    <p:extLst>
      <p:ext uri="{BB962C8B-B14F-4D97-AF65-F5344CB8AC3E}">
        <p14:creationId xmlns:p14="http://schemas.microsoft.com/office/powerpoint/2010/main" val="1290394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92948" y="-296427"/>
            <a:ext cx="8958106" cy="4059534"/>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Verse 2</a:t>
            </a:r>
          </a:p>
          <a:p>
            <a:pPr algn="ctr" defTabSz="914378">
              <a:buClr>
                <a:srgbClr val="000000"/>
              </a:buClr>
            </a:pPr>
            <a:r>
              <a:rPr lang="en-US" sz="3200" kern="0" dirty="0" err="1">
                <a:latin typeface="Open Sans"/>
                <a:ea typeface="Open Sans"/>
                <a:cs typeface="Open Sans"/>
                <a:sym typeface="Open Sans"/>
              </a:rPr>
              <a:t>'Til</a:t>
            </a:r>
            <a:r>
              <a:rPr lang="en-US" sz="3200" kern="0" dirty="0">
                <a:latin typeface="Open Sans"/>
                <a:ea typeface="Open Sans"/>
                <a:cs typeface="Open Sans"/>
                <a:sym typeface="Open Sans"/>
              </a:rPr>
              <a:t> on that cross, as Jesus died</a:t>
            </a:r>
          </a:p>
          <a:p>
            <a:pPr algn="ctr" defTabSz="914378">
              <a:buClr>
                <a:srgbClr val="000000"/>
              </a:buClr>
            </a:pPr>
            <a:r>
              <a:rPr lang="en-US" sz="3200" kern="0" dirty="0">
                <a:latin typeface="Open Sans"/>
                <a:ea typeface="Open Sans"/>
                <a:cs typeface="Open Sans"/>
                <a:sym typeface="Open Sans"/>
              </a:rPr>
              <a:t>The wrath of God was satisfied</a:t>
            </a:r>
          </a:p>
          <a:p>
            <a:pPr algn="ctr" defTabSz="914378">
              <a:buClr>
                <a:srgbClr val="000000"/>
              </a:buClr>
            </a:pPr>
            <a:r>
              <a:rPr lang="en-US" sz="3200" kern="0" dirty="0">
                <a:latin typeface="Open Sans"/>
                <a:ea typeface="Open Sans"/>
                <a:cs typeface="Open Sans"/>
                <a:sym typeface="Open Sans"/>
              </a:rPr>
              <a:t>For every sin, on Him, was laid</a:t>
            </a:r>
          </a:p>
          <a:p>
            <a:pPr algn="ctr" defTabSz="914378">
              <a:buClr>
                <a:srgbClr val="000000"/>
              </a:buClr>
            </a:pPr>
            <a:r>
              <a:rPr lang="en-US" sz="3200" kern="0" dirty="0">
                <a:latin typeface="Open Sans"/>
                <a:ea typeface="Open Sans"/>
                <a:cs typeface="Open Sans"/>
                <a:sym typeface="Open Sans"/>
              </a:rPr>
              <a:t>Here, in the death of Christ, I live</a:t>
            </a:r>
          </a:p>
        </p:txBody>
      </p:sp>
    </p:spTree>
    <p:extLst>
      <p:ext uri="{BB962C8B-B14F-4D97-AF65-F5344CB8AC3E}">
        <p14:creationId xmlns:p14="http://schemas.microsoft.com/office/powerpoint/2010/main" val="3143287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92948" y="-296427"/>
            <a:ext cx="8958106" cy="4059534"/>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Verse 2</a:t>
            </a:r>
          </a:p>
          <a:p>
            <a:pPr algn="ctr" defTabSz="914378">
              <a:buClr>
                <a:srgbClr val="000000"/>
              </a:buClr>
            </a:pPr>
            <a:r>
              <a:rPr lang="en-US" sz="3200" kern="0" dirty="0" err="1">
                <a:latin typeface="Open Sans"/>
                <a:ea typeface="Open Sans"/>
                <a:cs typeface="Open Sans"/>
                <a:sym typeface="Open Sans"/>
              </a:rPr>
              <a:t>'Til</a:t>
            </a:r>
            <a:r>
              <a:rPr lang="en-US" sz="3200" kern="0" dirty="0">
                <a:latin typeface="Open Sans"/>
                <a:ea typeface="Open Sans"/>
                <a:cs typeface="Open Sans"/>
                <a:sym typeface="Open Sans"/>
              </a:rPr>
              <a:t> on that cross, as Jesus died</a:t>
            </a:r>
          </a:p>
          <a:p>
            <a:pPr algn="ctr" defTabSz="914378">
              <a:buClr>
                <a:srgbClr val="000000"/>
              </a:buClr>
            </a:pPr>
            <a:r>
              <a:rPr lang="en-US" sz="3200" kern="0" dirty="0">
                <a:latin typeface="Open Sans"/>
                <a:ea typeface="Open Sans"/>
                <a:cs typeface="Open Sans"/>
                <a:sym typeface="Open Sans"/>
              </a:rPr>
              <a:t>The wrath of God was satisfied</a:t>
            </a:r>
          </a:p>
          <a:p>
            <a:pPr algn="ctr" defTabSz="914378">
              <a:buClr>
                <a:srgbClr val="000000"/>
              </a:buClr>
            </a:pPr>
            <a:r>
              <a:rPr lang="en-US" sz="3200" kern="0" dirty="0">
                <a:latin typeface="Open Sans"/>
                <a:ea typeface="Open Sans"/>
                <a:cs typeface="Open Sans"/>
                <a:sym typeface="Open Sans"/>
              </a:rPr>
              <a:t>For every sin, on Him, was laid</a:t>
            </a:r>
          </a:p>
          <a:p>
            <a:pPr algn="ctr" defTabSz="914378">
              <a:buClr>
                <a:srgbClr val="000000"/>
              </a:buClr>
            </a:pPr>
            <a:r>
              <a:rPr lang="en-US" sz="3200" kern="0" dirty="0">
                <a:latin typeface="Open Sans"/>
                <a:ea typeface="Open Sans"/>
                <a:cs typeface="Open Sans"/>
                <a:sym typeface="Open Sans"/>
              </a:rPr>
              <a:t>Here, in the death of Christ, I live</a:t>
            </a:r>
          </a:p>
        </p:txBody>
      </p:sp>
      <p:sp>
        <p:nvSpPr>
          <p:cNvPr id="3" name="TextBox 2">
            <a:extLst>
              <a:ext uri="{FF2B5EF4-FFF2-40B4-BE49-F238E27FC236}">
                <a16:creationId xmlns:a16="http://schemas.microsoft.com/office/drawing/2014/main" id="{A271370C-8E9C-0099-C433-2BA6B591E78C}"/>
              </a:ext>
            </a:extLst>
          </p:cNvPr>
          <p:cNvSpPr txBox="1"/>
          <p:nvPr/>
        </p:nvSpPr>
        <p:spPr>
          <a:xfrm>
            <a:off x="1527464" y="1661829"/>
            <a:ext cx="6078681" cy="300082"/>
          </a:xfrm>
          <a:prstGeom prst="rect">
            <a:avLst/>
          </a:prstGeom>
          <a:noFill/>
        </p:spPr>
        <p:txBody>
          <a:bodyPr wrap="square">
            <a:spAutoFit/>
          </a:bodyPr>
          <a:lstStyle/>
          <a:p>
            <a:endParaRPr lang="en-US" sz="1350" dirty="0"/>
          </a:p>
        </p:txBody>
      </p:sp>
    </p:spTree>
    <p:extLst>
      <p:ext uri="{BB962C8B-B14F-4D97-AF65-F5344CB8AC3E}">
        <p14:creationId xmlns:p14="http://schemas.microsoft.com/office/powerpoint/2010/main" val="1116487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92948" y="-296427"/>
            <a:ext cx="8958106" cy="4059534"/>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Verse 3</a:t>
            </a:r>
          </a:p>
          <a:p>
            <a:pPr algn="ctr" defTabSz="914378">
              <a:buClr>
                <a:srgbClr val="000000"/>
              </a:buClr>
            </a:pPr>
            <a:r>
              <a:rPr lang="en-US" sz="3200" kern="0" dirty="0">
                <a:latin typeface="Open Sans"/>
                <a:ea typeface="Open Sans"/>
                <a:cs typeface="Open Sans"/>
                <a:sym typeface="Open Sans"/>
              </a:rPr>
              <a:t>There in the ground, His body lay</a:t>
            </a:r>
          </a:p>
          <a:p>
            <a:pPr algn="ctr" defTabSz="914378">
              <a:buClr>
                <a:srgbClr val="000000"/>
              </a:buClr>
            </a:pPr>
            <a:r>
              <a:rPr lang="en-US" sz="3200" kern="0" dirty="0">
                <a:latin typeface="Open Sans"/>
                <a:ea typeface="Open Sans"/>
                <a:cs typeface="Open Sans"/>
                <a:sym typeface="Open Sans"/>
              </a:rPr>
              <a:t>Light of the world, by darkness, slain</a:t>
            </a:r>
          </a:p>
          <a:p>
            <a:pPr algn="ctr" defTabSz="914378">
              <a:buClr>
                <a:srgbClr val="000000"/>
              </a:buClr>
            </a:pPr>
            <a:r>
              <a:rPr lang="en-US" sz="3200" kern="0" dirty="0">
                <a:latin typeface="Open Sans"/>
                <a:ea typeface="Open Sans"/>
                <a:cs typeface="Open Sans"/>
                <a:sym typeface="Open Sans"/>
              </a:rPr>
              <a:t>Then bursting forth in glorious day</a:t>
            </a:r>
          </a:p>
          <a:p>
            <a:pPr algn="ctr" defTabSz="914378">
              <a:buClr>
                <a:srgbClr val="000000"/>
              </a:buClr>
            </a:pPr>
            <a:r>
              <a:rPr lang="en-US" sz="3200" kern="0" dirty="0">
                <a:latin typeface="Open Sans"/>
                <a:ea typeface="Open Sans"/>
                <a:cs typeface="Open Sans"/>
                <a:sym typeface="Open Sans"/>
              </a:rPr>
              <a:t>Up from the grave, He rose again</a:t>
            </a:r>
          </a:p>
        </p:txBody>
      </p:sp>
      <p:sp>
        <p:nvSpPr>
          <p:cNvPr id="3" name="TextBox 2">
            <a:extLst>
              <a:ext uri="{FF2B5EF4-FFF2-40B4-BE49-F238E27FC236}">
                <a16:creationId xmlns:a16="http://schemas.microsoft.com/office/drawing/2014/main" id="{A271370C-8E9C-0099-C433-2BA6B591E78C}"/>
              </a:ext>
            </a:extLst>
          </p:cNvPr>
          <p:cNvSpPr txBox="1"/>
          <p:nvPr/>
        </p:nvSpPr>
        <p:spPr>
          <a:xfrm>
            <a:off x="1527464" y="1661829"/>
            <a:ext cx="6078681" cy="300082"/>
          </a:xfrm>
          <a:prstGeom prst="rect">
            <a:avLst/>
          </a:prstGeom>
          <a:noFill/>
        </p:spPr>
        <p:txBody>
          <a:bodyPr wrap="square">
            <a:spAutoFit/>
          </a:bodyPr>
          <a:lstStyle/>
          <a:p>
            <a:endParaRPr lang="en-US" sz="1350" dirty="0"/>
          </a:p>
        </p:txBody>
      </p:sp>
    </p:spTree>
    <p:extLst>
      <p:ext uri="{BB962C8B-B14F-4D97-AF65-F5344CB8AC3E}">
        <p14:creationId xmlns:p14="http://schemas.microsoft.com/office/powerpoint/2010/main" val="1994098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92948" y="-296427"/>
            <a:ext cx="8958106" cy="4059534"/>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Verse 3</a:t>
            </a:r>
          </a:p>
          <a:p>
            <a:pPr algn="ctr" defTabSz="914378">
              <a:buClr>
                <a:srgbClr val="000000"/>
              </a:buClr>
            </a:pPr>
            <a:r>
              <a:rPr lang="en-US" sz="3200" kern="0" dirty="0">
                <a:latin typeface="Open Sans"/>
                <a:ea typeface="Open Sans"/>
                <a:cs typeface="Open Sans"/>
                <a:sym typeface="Open Sans"/>
              </a:rPr>
              <a:t>And as He stands in victory</a:t>
            </a:r>
          </a:p>
          <a:p>
            <a:pPr algn="ctr" defTabSz="914378">
              <a:buClr>
                <a:srgbClr val="000000"/>
              </a:buClr>
            </a:pPr>
            <a:r>
              <a:rPr lang="en-US" sz="3200" kern="0" dirty="0">
                <a:latin typeface="Open Sans"/>
                <a:ea typeface="Open Sans"/>
                <a:cs typeface="Open Sans"/>
                <a:sym typeface="Open Sans"/>
              </a:rPr>
              <a:t>Sin's curse has lost its grip on me</a:t>
            </a:r>
          </a:p>
          <a:p>
            <a:pPr algn="ctr" defTabSz="914378">
              <a:buClr>
                <a:srgbClr val="000000"/>
              </a:buClr>
            </a:pPr>
            <a:r>
              <a:rPr lang="en-US" sz="3200" kern="0" dirty="0">
                <a:latin typeface="Open Sans"/>
                <a:ea typeface="Open Sans"/>
                <a:cs typeface="Open Sans"/>
                <a:sym typeface="Open Sans"/>
              </a:rPr>
              <a:t>For I am His and He is mine</a:t>
            </a:r>
          </a:p>
          <a:p>
            <a:pPr algn="ctr" defTabSz="914378">
              <a:buClr>
                <a:srgbClr val="000000"/>
              </a:buClr>
            </a:pPr>
            <a:r>
              <a:rPr lang="en-US" sz="3200" kern="0" dirty="0">
                <a:latin typeface="Open Sans"/>
                <a:ea typeface="Open Sans"/>
                <a:cs typeface="Open Sans"/>
                <a:sym typeface="Open Sans"/>
              </a:rPr>
              <a:t>Bought with the precious blood of Christ</a:t>
            </a:r>
          </a:p>
        </p:txBody>
      </p:sp>
      <p:sp>
        <p:nvSpPr>
          <p:cNvPr id="3" name="TextBox 2">
            <a:extLst>
              <a:ext uri="{FF2B5EF4-FFF2-40B4-BE49-F238E27FC236}">
                <a16:creationId xmlns:a16="http://schemas.microsoft.com/office/drawing/2014/main" id="{A271370C-8E9C-0099-C433-2BA6B591E78C}"/>
              </a:ext>
            </a:extLst>
          </p:cNvPr>
          <p:cNvSpPr txBox="1"/>
          <p:nvPr/>
        </p:nvSpPr>
        <p:spPr>
          <a:xfrm>
            <a:off x="1527464" y="1661829"/>
            <a:ext cx="6078681" cy="300082"/>
          </a:xfrm>
          <a:prstGeom prst="rect">
            <a:avLst/>
          </a:prstGeom>
          <a:noFill/>
        </p:spPr>
        <p:txBody>
          <a:bodyPr wrap="square">
            <a:spAutoFit/>
          </a:bodyPr>
          <a:lstStyle/>
          <a:p>
            <a:endParaRPr lang="en-US" sz="1350" dirty="0"/>
          </a:p>
        </p:txBody>
      </p:sp>
    </p:spTree>
    <p:extLst>
      <p:ext uri="{BB962C8B-B14F-4D97-AF65-F5344CB8AC3E}">
        <p14:creationId xmlns:p14="http://schemas.microsoft.com/office/powerpoint/2010/main" val="3715390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92948" y="-296427"/>
            <a:ext cx="8958106" cy="4059534"/>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Verse 4</a:t>
            </a:r>
          </a:p>
          <a:p>
            <a:pPr algn="ctr" defTabSz="914378">
              <a:buClr>
                <a:srgbClr val="000000"/>
              </a:buClr>
            </a:pPr>
            <a:r>
              <a:rPr lang="en-US" sz="3200" kern="0" dirty="0">
                <a:latin typeface="Open Sans"/>
                <a:ea typeface="Open Sans"/>
                <a:cs typeface="Open Sans"/>
                <a:sym typeface="Open Sans"/>
              </a:rPr>
              <a:t>And as He stands in victory</a:t>
            </a:r>
          </a:p>
          <a:p>
            <a:pPr algn="ctr" defTabSz="914378">
              <a:buClr>
                <a:srgbClr val="000000"/>
              </a:buClr>
            </a:pPr>
            <a:r>
              <a:rPr lang="en-US" sz="3200" kern="0" dirty="0">
                <a:latin typeface="Open Sans"/>
                <a:ea typeface="Open Sans"/>
                <a:cs typeface="Open Sans"/>
                <a:sym typeface="Open Sans"/>
              </a:rPr>
              <a:t>Sin's curse has lost its grip on me</a:t>
            </a:r>
          </a:p>
          <a:p>
            <a:pPr algn="ctr" defTabSz="914378">
              <a:buClr>
                <a:srgbClr val="000000"/>
              </a:buClr>
            </a:pPr>
            <a:r>
              <a:rPr lang="en-US" sz="3200" kern="0" dirty="0">
                <a:latin typeface="Open Sans"/>
                <a:ea typeface="Open Sans"/>
                <a:cs typeface="Open Sans"/>
                <a:sym typeface="Open Sans"/>
              </a:rPr>
              <a:t>For I am His and He is mine</a:t>
            </a:r>
          </a:p>
          <a:p>
            <a:pPr algn="ctr" defTabSz="914378">
              <a:buClr>
                <a:srgbClr val="000000"/>
              </a:buClr>
            </a:pPr>
            <a:r>
              <a:rPr lang="en-US" sz="3200" kern="0" dirty="0">
                <a:latin typeface="Open Sans"/>
                <a:ea typeface="Open Sans"/>
                <a:cs typeface="Open Sans"/>
                <a:sym typeface="Open Sans"/>
              </a:rPr>
              <a:t>Bought with the precious blood of Christ</a:t>
            </a:r>
          </a:p>
        </p:txBody>
      </p:sp>
      <p:sp>
        <p:nvSpPr>
          <p:cNvPr id="3" name="TextBox 2">
            <a:extLst>
              <a:ext uri="{FF2B5EF4-FFF2-40B4-BE49-F238E27FC236}">
                <a16:creationId xmlns:a16="http://schemas.microsoft.com/office/drawing/2014/main" id="{A271370C-8E9C-0099-C433-2BA6B591E78C}"/>
              </a:ext>
            </a:extLst>
          </p:cNvPr>
          <p:cNvSpPr txBox="1"/>
          <p:nvPr/>
        </p:nvSpPr>
        <p:spPr>
          <a:xfrm>
            <a:off x="1527464" y="1661829"/>
            <a:ext cx="6078681" cy="300082"/>
          </a:xfrm>
          <a:prstGeom prst="rect">
            <a:avLst/>
          </a:prstGeom>
          <a:noFill/>
        </p:spPr>
        <p:txBody>
          <a:bodyPr wrap="square">
            <a:spAutoFit/>
          </a:bodyPr>
          <a:lstStyle/>
          <a:p>
            <a:endParaRPr lang="en-US" sz="1350" dirty="0"/>
          </a:p>
        </p:txBody>
      </p:sp>
    </p:spTree>
    <p:extLst>
      <p:ext uri="{BB962C8B-B14F-4D97-AF65-F5344CB8AC3E}">
        <p14:creationId xmlns:p14="http://schemas.microsoft.com/office/powerpoint/2010/main" val="26481374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92948" y="-296427"/>
            <a:ext cx="8958106" cy="4059534"/>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Verse 4</a:t>
            </a:r>
          </a:p>
          <a:p>
            <a:pPr algn="ctr" defTabSz="914378">
              <a:buClr>
                <a:srgbClr val="000000"/>
              </a:buClr>
            </a:pPr>
            <a:r>
              <a:rPr lang="en-US" sz="3200" kern="0" dirty="0">
                <a:latin typeface="Open Sans"/>
                <a:ea typeface="Open Sans"/>
                <a:cs typeface="Open Sans"/>
                <a:sym typeface="Open Sans"/>
              </a:rPr>
              <a:t>No power of Hell, no scheme of man</a:t>
            </a:r>
          </a:p>
          <a:p>
            <a:pPr algn="ctr" defTabSz="914378">
              <a:buClr>
                <a:srgbClr val="000000"/>
              </a:buClr>
            </a:pPr>
            <a:r>
              <a:rPr lang="en-US" sz="3200" kern="0" dirty="0">
                <a:latin typeface="Open Sans"/>
                <a:ea typeface="Open Sans"/>
                <a:cs typeface="Open Sans"/>
                <a:sym typeface="Open Sans"/>
              </a:rPr>
              <a:t>Can ever pluck me from His hand</a:t>
            </a:r>
          </a:p>
          <a:p>
            <a:pPr algn="ctr" defTabSz="914378">
              <a:buClr>
                <a:srgbClr val="000000"/>
              </a:buClr>
            </a:pPr>
            <a:r>
              <a:rPr lang="en-US" sz="3200" kern="0" dirty="0" err="1">
                <a:latin typeface="Open Sans"/>
                <a:ea typeface="Open Sans"/>
                <a:cs typeface="Open Sans"/>
                <a:sym typeface="Open Sans"/>
              </a:rPr>
              <a:t>'Til</a:t>
            </a:r>
            <a:r>
              <a:rPr lang="en-US" sz="3200" kern="0" dirty="0">
                <a:latin typeface="Open Sans"/>
                <a:ea typeface="Open Sans"/>
                <a:cs typeface="Open Sans"/>
                <a:sym typeface="Open Sans"/>
              </a:rPr>
              <a:t> He returns or calls me home</a:t>
            </a:r>
          </a:p>
          <a:p>
            <a:pPr algn="ctr" defTabSz="914378">
              <a:buClr>
                <a:srgbClr val="000000"/>
              </a:buClr>
            </a:pPr>
            <a:r>
              <a:rPr lang="en-US" sz="3200" kern="0" dirty="0">
                <a:latin typeface="Open Sans"/>
                <a:ea typeface="Open Sans"/>
                <a:cs typeface="Open Sans"/>
                <a:sym typeface="Open Sans"/>
              </a:rPr>
              <a:t>Here, in the power of Christ, I'll stand</a:t>
            </a:r>
          </a:p>
        </p:txBody>
      </p:sp>
      <p:sp>
        <p:nvSpPr>
          <p:cNvPr id="3" name="TextBox 2">
            <a:extLst>
              <a:ext uri="{FF2B5EF4-FFF2-40B4-BE49-F238E27FC236}">
                <a16:creationId xmlns:a16="http://schemas.microsoft.com/office/drawing/2014/main" id="{A271370C-8E9C-0099-C433-2BA6B591E78C}"/>
              </a:ext>
            </a:extLst>
          </p:cNvPr>
          <p:cNvSpPr txBox="1"/>
          <p:nvPr/>
        </p:nvSpPr>
        <p:spPr>
          <a:xfrm>
            <a:off x="1527464" y="1661829"/>
            <a:ext cx="6078681" cy="300082"/>
          </a:xfrm>
          <a:prstGeom prst="rect">
            <a:avLst/>
          </a:prstGeom>
          <a:noFill/>
        </p:spPr>
        <p:txBody>
          <a:bodyPr wrap="square">
            <a:spAutoFit/>
          </a:bodyPr>
          <a:lstStyle/>
          <a:p>
            <a:endParaRPr lang="en-US" sz="1350" dirty="0"/>
          </a:p>
        </p:txBody>
      </p:sp>
    </p:spTree>
    <p:extLst>
      <p:ext uri="{BB962C8B-B14F-4D97-AF65-F5344CB8AC3E}">
        <p14:creationId xmlns:p14="http://schemas.microsoft.com/office/powerpoint/2010/main" val="9795155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92948" y="-296427"/>
            <a:ext cx="8958106" cy="4059534"/>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Outro</a:t>
            </a:r>
          </a:p>
          <a:p>
            <a:pPr algn="ctr" defTabSz="914378">
              <a:buClr>
                <a:srgbClr val="000000"/>
              </a:buClr>
            </a:pPr>
            <a:r>
              <a:rPr lang="en-US" sz="3200" kern="0" dirty="0">
                <a:latin typeface="Open Sans"/>
                <a:ea typeface="Open Sans"/>
                <a:cs typeface="Open Sans"/>
                <a:sym typeface="Open Sans"/>
              </a:rPr>
              <a:t>No power of Hell, no scheme of man</a:t>
            </a:r>
          </a:p>
          <a:p>
            <a:pPr algn="ctr" defTabSz="914378">
              <a:buClr>
                <a:srgbClr val="000000"/>
              </a:buClr>
            </a:pPr>
            <a:r>
              <a:rPr lang="en-US" sz="3200" kern="0" dirty="0">
                <a:latin typeface="Open Sans"/>
                <a:ea typeface="Open Sans"/>
                <a:cs typeface="Open Sans"/>
                <a:sym typeface="Open Sans"/>
              </a:rPr>
              <a:t>Can ever pluck me from His hand</a:t>
            </a:r>
          </a:p>
          <a:p>
            <a:pPr algn="ctr" defTabSz="914378">
              <a:buClr>
                <a:srgbClr val="000000"/>
              </a:buClr>
            </a:pPr>
            <a:r>
              <a:rPr lang="en-US" sz="3200" kern="0" dirty="0" err="1">
                <a:latin typeface="Open Sans"/>
                <a:ea typeface="Open Sans"/>
                <a:cs typeface="Open Sans"/>
                <a:sym typeface="Open Sans"/>
              </a:rPr>
              <a:t>'Til</a:t>
            </a:r>
            <a:r>
              <a:rPr lang="en-US" sz="3200" kern="0" dirty="0">
                <a:latin typeface="Open Sans"/>
                <a:ea typeface="Open Sans"/>
                <a:cs typeface="Open Sans"/>
                <a:sym typeface="Open Sans"/>
              </a:rPr>
              <a:t> He returns or calls me home</a:t>
            </a:r>
          </a:p>
          <a:p>
            <a:pPr algn="ctr" defTabSz="914378">
              <a:buClr>
                <a:srgbClr val="000000"/>
              </a:buClr>
            </a:pPr>
            <a:r>
              <a:rPr lang="en-US" sz="3200" kern="0" dirty="0">
                <a:latin typeface="Open Sans"/>
                <a:ea typeface="Open Sans"/>
                <a:cs typeface="Open Sans"/>
                <a:sym typeface="Open Sans"/>
              </a:rPr>
              <a:t>Here, in the power of Christ, I'll stand</a:t>
            </a:r>
          </a:p>
        </p:txBody>
      </p:sp>
      <p:sp>
        <p:nvSpPr>
          <p:cNvPr id="3" name="TextBox 2">
            <a:extLst>
              <a:ext uri="{FF2B5EF4-FFF2-40B4-BE49-F238E27FC236}">
                <a16:creationId xmlns:a16="http://schemas.microsoft.com/office/drawing/2014/main" id="{A271370C-8E9C-0099-C433-2BA6B591E78C}"/>
              </a:ext>
            </a:extLst>
          </p:cNvPr>
          <p:cNvSpPr txBox="1"/>
          <p:nvPr/>
        </p:nvSpPr>
        <p:spPr>
          <a:xfrm>
            <a:off x="1527464" y="1661829"/>
            <a:ext cx="6078681" cy="300082"/>
          </a:xfrm>
          <a:prstGeom prst="rect">
            <a:avLst/>
          </a:prstGeom>
          <a:noFill/>
        </p:spPr>
        <p:txBody>
          <a:bodyPr wrap="square">
            <a:spAutoFit/>
          </a:bodyPr>
          <a:lstStyle/>
          <a:p>
            <a:endParaRPr lang="en-US" sz="1350" dirty="0"/>
          </a:p>
        </p:txBody>
      </p:sp>
    </p:spTree>
    <p:extLst>
      <p:ext uri="{BB962C8B-B14F-4D97-AF65-F5344CB8AC3E}">
        <p14:creationId xmlns:p14="http://schemas.microsoft.com/office/powerpoint/2010/main" val="483686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50" name="Google Shape;1150;p84"/>
          <p:cNvSpPr txBox="1">
            <a:spLocks noGrp="1"/>
          </p:cNvSpPr>
          <p:nvPr>
            <p:ph type="title"/>
          </p:nvPr>
        </p:nvSpPr>
        <p:spPr>
          <a:xfrm>
            <a:off x="1200149" y="200722"/>
            <a:ext cx="6743700" cy="892098"/>
          </a:xfrm>
          <a:prstGeom prst="rect">
            <a:avLst/>
          </a:prstGeom>
          <a:noFill/>
          <a:ln>
            <a:solidFill>
              <a:schemeClr val="tx1"/>
            </a:solidFill>
          </a:ln>
        </p:spPr>
        <p:txBody>
          <a:bodyPr spcFirstLastPara="1" vert="horz" lIns="274320" tIns="182880" rIns="274320" bIns="182880" rtlCol="0" anchor="ctr" anchorCtr="1">
            <a:normAutofit fontScale="90000"/>
          </a:bodyPr>
          <a:lstStyle/>
          <a:p>
            <a:pPr lvl="0" algn="ctr" defTabSz="914400">
              <a:spcBef>
                <a:spcPct val="0"/>
              </a:spcBef>
              <a:spcAft>
                <a:spcPts val="1600"/>
              </a:spcAft>
            </a:pPr>
            <a:r>
              <a:rPr lang="en-US" sz="2400" kern="1200" cap="all" spc="200" baseline="0" dirty="0">
                <a:solidFill>
                  <a:schemeClr val="tx1"/>
                </a:solidFill>
                <a:latin typeface="+mj-lt"/>
                <a:ea typeface="+mj-ea"/>
                <a:cs typeface="+mj-cs"/>
              </a:rPr>
              <a:t>Bible reading 1</a:t>
            </a:r>
          </a:p>
        </p:txBody>
      </p:sp>
      <p:sp>
        <p:nvSpPr>
          <p:cNvPr id="1149" name="Google Shape;1149;p84"/>
          <p:cNvSpPr txBox="1">
            <a:spLocks noGrp="1"/>
          </p:cNvSpPr>
          <p:nvPr>
            <p:ph type="subTitle" idx="1"/>
          </p:nvPr>
        </p:nvSpPr>
        <p:spPr>
          <a:xfrm>
            <a:off x="323489" y="1237014"/>
            <a:ext cx="8497019" cy="3067568"/>
          </a:xfrm>
          <a:prstGeom prst="rect">
            <a:avLst/>
          </a:prstGeom>
        </p:spPr>
        <p:txBody>
          <a:bodyPr spcFirstLastPara="1" vert="horz" lIns="91440" tIns="45720" rIns="91440" bIns="45720" rtlCol="0" anchorCtr="0">
            <a:normAutofit/>
          </a:bodyPr>
          <a:lstStyle/>
          <a:p>
            <a:pPr marL="0" indent="0" algn="ctr" defTabSz="914400">
              <a:lnSpc>
                <a:spcPct val="90000"/>
              </a:lnSpc>
              <a:spcBef>
                <a:spcPts val="1000"/>
              </a:spcBef>
              <a:buClr>
                <a:schemeClr val="accent2"/>
              </a:buClr>
            </a:pPr>
            <a:r>
              <a:rPr lang="en-US" dirty="0">
                <a:solidFill>
                  <a:schemeClr val="tx1">
                    <a:lumMod val="75000"/>
                    <a:lumOff val="25000"/>
                  </a:schemeClr>
                </a:solidFill>
              </a:rPr>
              <a:t>Copy paste here</a:t>
            </a:r>
          </a:p>
        </p:txBody>
      </p:sp>
    </p:spTree>
    <p:extLst>
      <p:ext uri="{BB962C8B-B14F-4D97-AF65-F5344CB8AC3E}">
        <p14:creationId xmlns:p14="http://schemas.microsoft.com/office/powerpoint/2010/main" val="4203392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49"/>
                                        </p:tgtEl>
                                        <p:attrNameLst>
                                          <p:attrName>style.visibility</p:attrName>
                                        </p:attrNameLst>
                                      </p:cBhvr>
                                      <p:to>
                                        <p:strVal val="visible"/>
                                      </p:to>
                                    </p:set>
                                    <p:anim calcmode="lin" valueType="num">
                                      <p:cBhvr additive="base">
                                        <p:cTn id="7" dur="1000"/>
                                        <p:tgtEl>
                                          <p:spTgt spid="114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150"/>
                                        </p:tgtEl>
                                        <p:attrNameLst>
                                          <p:attrName>style.visibility</p:attrName>
                                        </p:attrNameLst>
                                      </p:cBhvr>
                                      <p:to>
                                        <p:strVal val="visible"/>
                                      </p:to>
                                    </p:set>
                                    <p:anim calcmode="lin" valueType="num">
                                      <p:cBhvr additive="base">
                                        <p:cTn id="10" dur="1000"/>
                                        <p:tgtEl>
                                          <p:spTgt spid="115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sp>
        <p:nvSpPr>
          <p:cNvPr id="1090" name="Google Shape;1090;p79"/>
          <p:cNvSpPr txBox="1">
            <a:spLocks noGrp="1"/>
          </p:cNvSpPr>
          <p:nvPr>
            <p:ph type="title"/>
          </p:nvPr>
        </p:nvSpPr>
        <p:spPr>
          <a:xfrm>
            <a:off x="603504" y="734083"/>
            <a:ext cx="4443983" cy="881243"/>
          </a:xfrm>
          <a:prstGeom prst="rect">
            <a:avLst/>
          </a:prstGeom>
        </p:spPr>
        <p:txBody>
          <a:bodyPr spcFirstLastPara="1" vert="horz" wrap="square" lIns="137160" tIns="137160" rIns="137160" bIns="137160" rtlCol="0" anchor="ctr" anchorCtr="0">
            <a:normAutofit/>
          </a:bodyPr>
          <a:lstStyle/>
          <a:p>
            <a:pPr lvl="0">
              <a:lnSpc>
                <a:spcPct val="90000"/>
              </a:lnSpc>
              <a:spcBef>
                <a:spcPct val="0"/>
              </a:spcBef>
            </a:pPr>
            <a:r>
              <a:rPr lang="en-US" sz="1800" b="1"/>
              <a:t>O Praise The Name (Anástasis)</a:t>
            </a:r>
          </a:p>
        </p:txBody>
      </p:sp>
      <p:sp>
        <p:nvSpPr>
          <p:cNvPr id="1091" name="Google Shape;1091;p79"/>
          <p:cNvSpPr txBox="1">
            <a:spLocks noGrp="1"/>
          </p:cNvSpPr>
          <p:nvPr>
            <p:ph type="body" idx="1"/>
          </p:nvPr>
        </p:nvSpPr>
        <p:spPr>
          <a:xfrm>
            <a:off x="603504" y="1980519"/>
            <a:ext cx="4443983" cy="2441439"/>
          </a:xfrm>
          <a:prstGeom prst="rect">
            <a:avLst/>
          </a:prstGeom>
        </p:spPr>
        <p:txBody>
          <a:bodyPr spcFirstLastPara="1" vert="horz" wrap="square" lIns="68580" tIns="34290" rIns="68580" bIns="34290" rtlCol="0" anchor="t" anchorCtr="0">
            <a:normAutofit/>
          </a:bodyPr>
          <a:lstStyle/>
          <a:p>
            <a:pPr marL="0" indent="0">
              <a:lnSpc>
                <a:spcPct val="90000"/>
              </a:lnSpc>
              <a:spcBef>
                <a:spcPts val="750"/>
              </a:spcBef>
              <a:buNone/>
            </a:pPr>
            <a:r>
              <a:rPr lang="en-US" sz="750" dirty="0"/>
              <a:t>CCLI:  Benjamin Hastings, Dean Ussher, Marty Sampson</a:t>
            </a:r>
          </a:p>
          <a:p>
            <a:pPr marL="0" indent="0">
              <a:lnSpc>
                <a:spcPct val="90000"/>
              </a:lnSpc>
              <a:spcBef>
                <a:spcPts val="750"/>
              </a:spcBef>
              <a:buNone/>
            </a:pPr>
            <a:r>
              <a:rPr lang="en-US" sz="750" dirty="0"/>
              <a:t>© 2015 Small City Music (Admin. by Music Services, Inc.)</a:t>
            </a:r>
          </a:p>
          <a:p>
            <a:pPr marL="0" indent="0">
              <a:lnSpc>
                <a:spcPct val="90000"/>
              </a:lnSpc>
              <a:spcBef>
                <a:spcPts val="750"/>
              </a:spcBef>
              <a:buNone/>
            </a:pPr>
            <a:r>
              <a:rPr lang="en-US" sz="750" dirty="0"/>
              <a:t>Hillsong Music Publishing Australia</a:t>
            </a:r>
          </a:p>
          <a:p>
            <a:pPr marL="0" indent="0">
              <a:lnSpc>
                <a:spcPct val="90000"/>
              </a:lnSpc>
              <a:spcBef>
                <a:spcPts val="750"/>
              </a:spcBef>
              <a:buNone/>
            </a:pPr>
            <a:r>
              <a:rPr lang="en-US" sz="750" dirty="0"/>
              <a:t>CCLI </a:t>
            </a:r>
            <a:r>
              <a:rPr lang="en-US" sz="750" dirty="0" err="1"/>
              <a:t>Licence</a:t>
            </a:r>
            <a:r>
              <a:rPr lang="en-US" sz="750" dirty="0"/>
              <a:t> No. 5485849</a:t>
            </a:r>
          </a:p>
          <a:p>
            <a:pPr marL="0" indent="0">
              <a:lnSpc>
                <a:spcPct val="90000"/>
              </a:lnSpc>
              <a:spcBef>
                <a:spcPts val="750"/>
              </a:spcBef>
              <a:buNone/>
            </a:pPr>
            <a:r>
              <a:rPr lang="en-US" sz="750" dirty="0"/>
              <a:t>7037787</a:t>
            </a:r>
          </a:p>
        </p:txBody>
      </p:sp>
      <p:pic>
        <p:nvPicPr>
          <p:cNvPr id="1093" name="Picture 1092" descr="A silhouette of a person with her arms outstretched&#10;&#10;Description automatically generated">
            <a:extLst>
              <a:ext uri="{FF2B5EF4-FFF2-40B4-BE49-F238E27FC236}">
                <a16:creationId xmlns:a16="http://schemas.microsoft.com/office/drawing/2014/main" id="{685CB784-C955-E41B-4200-5A4F82AEE09A}"/>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4533" r="24533"/>
          <a:stretch/>
        </p:blipFill>
        <p:spPr>
          <a:xfrm>
            <a:off x="5650991" y="7"/>
            <a:ext cx="3493009" cy="5143493"/>
          </a:xfrm>
          <a:prstGeom prst="rect">
            <a:avLst/>
          </a:prstGeom>
        </p:spPr>
      </p:pic>
      <p:sp>
        <p:nvSpPr>
          <p:cNvPr id="2" name="TextBox 1">
            <a:extLst>
              <a:ext uri="{FF2B5EF4-FFF2-40B4-BE49-F238E27FC236}">
                <a16:creationId xmlns:a16="http://schemas.microsoft.com/office/drawing/2014/main" id="{A8533737-6A03-93AE-C13C-CCF94031D90A}"/>
              </a:ext>
            </a:extLst>
          </p:cNvPr>
          <p:cNvSpPr txBox="1"/>
          <p:nvPr/>
        </p:nvSpPr>
        <p:spPr>
          <a:xfrm>
            <a:off x="5650991" y="5143500"/>
            <a:ext cx="3493009" cy="196208"/>
          </a:xfrm>
          <a:prstGeom prst="rect">
            <a:avLst/>
          </a:prstGeom>
          <a:noFill/>
        </p:spPr>
        <p:txBody>
          <a:bodyPr wrap="square" rtlCol="0">
            <a:spAutoFit/>
          </a:bodyPr>
          <a:lstStyle/>
          <a:p>
            <a:r>
              <a:rPr lang="en-US" sz="675">
                <a:hlinkClick r:id="rId4" tooltip="https://epitemnein-epitomic.blogspot.com/2012/01/psalm-148-all-creation-praise-lord.html"/>
              </a:rPr>
              <a:t>This Photo</a:t>
            </a:r>
            <a:r>
              <a:rPr lang="en-US" sz="675"/>
              <a:t> by Unknown Author is licensed under </a:t>
            </a:r>
            <a:r>
              <a:rPr lang="en-US" sz="675">
                <a:hlinkClick r:id="rId5" tooltip="https://creativecommons.org/licenses/by-nc-nd/3.0/"/>
              </a:rPr>
              <a:t>CC BY-NC-ND</a:t>
            </a:r>
            <a:endParaRPr lang="en-US" sz="675"/>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90"/>
                                        </p:tgtEl>
                                        <p:attrNameLst>
                                          <p:attrName>style.visibility</p:attrName>
                                        </p:attrNameLst>
                                      </p:cBhvr>
                                      <p:to>
                                        <p:strVal val="visible"/>
                                      </p:to>
                                    </p:set>
                                    <p:anim calcmode="lin" valueType="num">
                                      <p:cBhvr additive="base">
                                        <p:cTn id="7" dur="1000"/>
                                        <p:tgtEl>
                                          <p:spTgt spid="1090"/>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091"/>
                                        </p:tgtEl>
                                        <p:attrNameLst>
                                          <p:attrName>style.visibility</p:attrName>
                                        </p:attrNameLst>
                                      </p:cBhvr>
                                      <p:to>
                                        <p:strVal val="visible"/>
                                      </p:to>
                                    </p:set>
                                    <p:anim calcmode="lin" valueType="num">
                                      <p:cBhvr additive="base">
                                        <p:cTn id="10" dur="1000"/>
                                        <p:tgtEl>
                                          <p:spTgt spid="109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1 </a:t>
            </a:r>
          </a:p>
          <a:p>
            <a:pPr marL="0" indent="0"/>
            <a:r>
              <a:rPr lang="en-US" sz="3200" dirty="0"/>
              <a:t>I cast my mind to Calvary</a:t>
            </a:r>
          </a:p>
          <a:p>
            <a:pPr marL="0" indent="0"/>
            <a:r>
              <a:rPr lang="en-US" sz="3200" dirty="0"/>
              <a:t>Where Jesus bled and died for me</a:t>
            </a:r>
          </a:p>
          <a:p>
            <a:pPr marL="0" indent="0"/>
            <a:r>
              <a:rPr lang="en-US" sz="3200" dirty="0"/>
              <a:t>I see His wounds, His hands, His feet</a:t>
            </a:r>
          </a:p>
          <a:p>
            <a:pPr marL="0" indent="0"/>
            <a:r>
              <a:rPr lang="en-US" sz="3200" dirty="0"/>
              <a:t>My </a:t>
            </a:r>
            <a:r>
              <a:rPr lang="en-US" sz="3200" dirty="0" err="1"/>
              <a:t>Saviour</a:t>
            </a:r>
            <a:r>
              <a:rPr lang="en-US" sz="3200" dirty="0"/>
              <a:t> on that cursed tree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2</a:t>
            </a:r>
          </a:p>
          <a:p>
            <a:pPr marL="0" indent="0"/>
            <a:r>
              <a:rPr lang="en-US" sz="3200" dirty="0"/>
              <a:t>His body bound and drenched in tears</a:t>
            </a:r>
          </a:p>
          <a:p>
            <a:pPr marL="0" indent="0"/>
            <a:r>
              <a:rPr lang="en-US" sz="3200" dirty="0"/>
              <a:t>They laid Him down in Joseph's tomb</a:t>
            </a:r>
          </a:p>
          <a:p>
            <a:pPr marL="0" indent="0"/>
            <a:r>
              <a:rPr lang="en-US" sz="3200" dirty="0"/>
              <a:t>The entrance sealed by heavy stone</a:t>
            </a:r>
          </a:p>
          <a:p>
            <a:pPr marL="0" indent="0"/>
            <a:r>
              <a:rPr lang="en-US" sz="3200" dirty="0"/>
              <a:t>Messiah still and all alone</a:t>
            </a:r>
          </a:p>
        </p:txBody>
      </p:sp>
    </p:spTree>
    <p:extLst>
      <p:ext uri="{BB962C8B-B14F-4D97-AF65-F5344CB8AC3E}">
        <p14:creationId xmlns:p14="http://schemas.microsoft.com/office/powerpoint/2010/main" val="1390980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O praise the Name of the Lord, our God</a:t>
            </a:r>
          </a:p>
          <a:p>
            <a:pPr marL="0" indent="0"/>
            <a:r>
              <a:rPr lang="en-US" sz="3200" dirty="0"/>
              <a:t>O praise His Name forevermore</a:t>
            </a:r>
          </a:p>
          <a:p>
            <a:pPr marL="0" indent="0"/>
            <a:r>
              <a:rPr lang="en-US" sz="3200" dirty="0"/>
              <a:t>For endless days we will sing Your praise</a:t>
            </a:r>
          </a:p>
          <a:p>
            <a:pPr marL="0" indent="0"/>
            <a:r>
              <a:rPr lang="en-US" sz="3200" dirty="0"/>
              <a:t>Oh Lord, oh Lord, our God</a:t>
            </a:r>
          </a:p>
        </p:txBody>
      </p:sp>
    </p:spTree>
    <p:extLst>
      <p:ext uri="{BB962C8B-B14F-4D97-AF65-F5344CB8AC3E}">
        <p14:creationId xmlns:p14="http://schemas.microsoft.com/office/powerpoint/2010/main" val="16168200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8601" y="277239"/>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3</a:t>
            </a:r>
          </a:p>
          <a:p>
            <a:pPr marL="0" indent="0"/>
            <a:r>
              <a:rPr lang="en-US" sz="3200" dirty="0"/>
              <a:t>Then on the third at break of dawn</a:t>
            </a:r>
          </a:p>
          <a:p>
            <a:pPr marL="0" indent="0"/>
            <a:r>
              <a:rPr lang="en-US" sz="3200" dirty="0"/>
              <a:t>The Son of heaven rose again</a:t>
            </a:r>
          </a:p>
          <a:p>
            <a:pPr marL="0" indent="0"/>
            <a:r>
              <a:rPr lang="en-US" sz="3200" dirty="0"/>
              <a:t>O trampled death, where is your sting?</a:t>
            </a:r>
          </a:p>
          <a:p>
            <a:pPr marL="0" indent="0"/>
            <a:r>
              <a:rPr lang="en-US" sz="3200" dirty="0"/>
              <a:t>The angels roar for Christ the King</a:t>
            </a:r>
          </a:p>
        </p:txBody>
      </p:sp>
    </p:spTree>
    <p:extLst>
      <p:ext uri="{BB962C8B-B14F-4D97-AF65-F5344CB8AC3E}">
        <p14:creationId xmlns:p14="http://schemas.microsoft.com/office/powerpoint/2010/main" val="15137229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O praise the Name of the Lord, our God</a:t>
            </a:r>
          </a:p>
          <a:p>
            <a:pPr marL="0" indent="0"/>
            <a:r>
              <a:rPr lang="en-US" sz="3200" dirty="0"/>
              <a:t>O praise His Name forevermore</a:t>
            </a:r>
          </a:p>
          <a:p>
            <a:pPr marL="0" indent="0"/>
            <a:r>
              <a:rPr lang="en-US" sz="3200" dirty="0"/>
              <a:t>For endless days we will sing Your praise</a:t>
            </a:r>
          </a:p>
          <a:p>
            <a:pPr marL="0" indent="0"/>
            <a:r>
              <a:rPr lang="en-US" sz="3200" dirty="0"/>
              <a:t>Oh Lord, oh Lord, our God</a:t>
            </a:r>
          </a:p>
        </p:txBody>
      </p:sp>
    </p:spTree>
    <p:extLst>
      <p:ext uri="{BB962C8B-B14F-4D97-AF65-F5344CB8AC3E}">
        <p14:creationId xmlns:p14="http://schemas.microsoft.com/office/powerpoint/2010/main" val="32895255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Verse 4</a:t>
            </a:r>
          </a:p>
          <a:p>
            <a:pPr marL="0" indent="0"/>
            <a:r>
              <a:rPr lang="en-US" sz="3200" dirty="0"/>
              <a:t>He shall return in robes of white</a:t>
            </a:r>
          </a:p>
          <a:p>
            <a:pPr marL="0" indent="0"/>
            <a:r>
              <a:rPr lang="en-US" sz="3200" dirty="0"/>
              <a:t>The blazing sun shall pierce the night</a:t>
            </a:r>
          </a:p>
          <a:p>
            <a:pPr marL="0" indent="0"/>
            <a:r>
              <a:rPr lang="en-US" sz="3200" dirty="0"/>
              <a:t>And I will rise among the saints</a:t>
            </a:r>
          </a:p>
          <a:p>
            <a:pPr marL="0" indent="0"/>
            <a:r>
              <a:rPr lang="en-US" sz="3200" dirty="0"/>
              <a:t>My gaze transfixed on Jesus' face</a:t>
            </a:r>
          </a:p>
        </p:txBody>
      </p:sp>
    </p:spTree>
    <p:extLst>
      <p:ext uri="{BB962C8B-B14F-4D97-AF65-F5344CB8AC3E}">
        <p14:creationId xmlns:p14="http://schemas.microsoft.com/office/powerpoint/2010/main" val="33451271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Chorus </a:t>
            </a:r>
          </a:p>
          <a:p>
            <a:pPr marL="0" indent="0"/>
            <a:r>
              <a:rPr lang="en-US" sz="3200" dirty="0"/>
              <a:t>O praise the Name of the Lord, our God</a:t>
            </a:r>
          </a:p>
          <a:p>
            <a:pPr marL="0" indent="0"/>
            <a:r>
              <a:rPr lang="en-US" sz="3200" dirty="0"/>
              <a:t>O praise His Name forevermore</a:t>
            </a:r>
          </a:p>
          <a:p>
            <a:pPr marL="0" indent="0"/>
            <a:r>
              <a:rPr lang="en-US" sz="3200" dirty="0"/>
              <a:t>For endless days we will sing Your praise</a:t>
            </a:r>
          </a:p>
          <a:p>
            <a:pPr marL="0" indent="0"/>
            <a:r>
              <a:rPr lang="en-US" sz="3200" dirty="0"/>
              <a:t>Oh Lord, oh Lord, our God</a:t>
            </a:r>
          </a:p>
          <a:p>
            <a:pPr marL="0" indent="0"/>
            <a:r>
              <a:rPr lang="en-US" sz="3200" dirty="0"/>
              <a:t>(x2)</a:t>
            </a:r>
          </a:p>
        </p:txBody>
      </p:sp>
    </p:spTree>
    <p:extLst>
      <p:ext uri="{BB962C8B-B14F-4D97-AF65-F5344CB8AC3E}">
        <p14:creationId xmlns:p14="http://schemas.microsoft.com/office/powerpoint/2010/main" val="3143916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72" name="Google Shape;1072;p77"/>
          <p:cNvSpPr txBox="1">
            <a:spLocks noGrp="1"/>
          </p:cNvSpPr>
          <p:nvPr>
            <p:ph type="subTitle" idx="1"/>
          </p:nvPr>
        </p:nvSpPr>
        <p:spPr>
          <a:xfrm>
            <a:off x="221305" y="246840"/>
            <a:ext cx="8701391" cy="4649822"/>
          </a:xfrm>
          <a:prstGeom prst="rect">
            <a:avLst/>
          </a:prstGeom>
        </p:spPr>
        <p:txBody>
          <a:bodyPr spcFirstLastPara="1" vert="horz" wrap="square" lIns="91425" tIns="91425" rIns="91425" bIns="91425" rtlCol="0" anchor="t" anchorCtr="0">
            <a:noAutofit/>
          </a:bodyPr>
          <a:lstStyle/>
          <a:p>
            <a:pPr marL="0" indent="0"/>
            <a:r>
              <a:rPr lang="en-US" sz="3200" dirty="0"/>
              <a:t>Tag</a:t>
            </a:r>
          </a:p>
          <a:p>
            <a:pPr marL="0" indent="0"/>
            <a:r>
              <a:rPr lang="en-US" sz="3200" dirty="0"/>
              <a:t>Oh Lord, oh Lord, our God</a:t>
            </a:r>
          </a:p>
          <a:p>
            <a:pPr marL="0" indent="0"/>
            <a:endParaRPr lang="en-US" sz="3200" dirty="0"/>
          </a:p>
        </p:txBody>
      </p:sp>
    </p:spTree>
    <p:extLst>
      <p:ext uri="{BB962C8B-B14F-4D97-AF65-F5344CB8AC3E}">
        <p14:creationId xmlns:p14="http://schemas.microsoft.com/office/powerpoint/2010/main" val="37134794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283"/>
        <p:cNvGrpSpPr/>
        <p:nvPr/>
      </p:nvGrpSpPr>
      <p:grpSpPr>
        <a:xfrm>
          <a:off x="0" y="0"/>
          <a:ext cx="0" cy="0"/>
          <a:chOff x="0" y="0"/>
          <a:chExt cx="0" cy="0"/>
        </a:xfrm>
      </p:grpSpPr>
      <p:sp>
        <p:nvSpPr>
          <p:cNvPr id="1284" name="Google Shape;1284;p94"/>
          <p:cNvSpPr txBox="1">
            <a:spLocks noGrp="1"/>
          </p:cNvSpPr>
          <p:nvPr>
            <p:ph type="title"/>
          </p:nvPr>
        </p:nvSpPr>
        <p:spPr>
          <a:xfrm>
            <a:off x="603504" y="1790058"/>
            <a:ext cx="3364992" cy="1234440"/>
          </a:xfrm>
          <a:prstGeom prst="rect">
            <a:avLst/>
          </a:prstGeom>
        </p:spPr>
        <p:txBody>
          <a:bodyPr spcFirstLastPara="1" vert="horz" lIns="274320" tIns="182880" rIns="274320" bIns="182880" rtlCol="0" anchor="ctr" anchorCtr="1">
            <a:normAutofit/>
          </a:bodyPr>
          <a:lstStyle/>
          <a:p>
            <a:pPr marL="0" lvl="0" indent="0" defTabSz="914400">
              <a:spcBef>
                <a:spcPct val="0"/>
              </a:spcBef>
              <a:spcAft>
                <a:spcPts val="0"/>
              </a:spcAft>
            </a:pPr>
            <a:r>
              <a:rPr lang="en-US" sz="2400" spc="200"/>
              <a:t>Bible Reading</a:t>
            </a:r>
          </a:p>
        </p:txBody>
      </p:sp>
      <p:pic>
        <p:nvPicPr>
          <p:cNvPr id="1295" name="Picture 1294" descr="Open book">
            <a:extLst>
              <a:ext uri="{FF2B5EF4-FFF2-40B4-BE49-F238E27FC236}">
                <a16:creationId xmlns:a16="http://schemas.microsoft.com/office/drawing/2014/main" id="{48CDEF02-AA82-2C91-5C14-FF43236E55A8}"/>
              </a:ext>
            </a:extLst>
          </p:cNvPr>
          <p:cNvPicPr>
            <a:picLocks noChangeAspect="1"/>
          </p:cNvPicPr>
          <p:nvPr/>
        </p:nvPicPr>
        <p:blipFill rotWithShape="1">
          <a:blip r:embed="rId3"/>
          <a:srcRect l="19680" r="20987"/>
          <a:stretch/>
        </p:blipFill>
        <p:spPr>
          <a:xfrm>
            <a:off x="4572000" y="10"/>
            <a:ext cx="4571999" cy="51434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284"/>
                                        </p:tgtEl>
                                        <p:attrNameLst>
                                          <p:attrName>style.visibility</p:attrName>
                                        </p:attrNameLst>
                                      </p:cBhvr>
                                      <p:to>
                                        <p:strVal val="visible"/>
                                      </p:to>
                                    </p:set>
                                    <p:anim calcmode="lin" valueType="num">
                                      <p:cBhvr additive="base">
                                        <p:cTn id="7" dur="1000"/>
                                        <p:tgtEl>
                                          <p:spTgt spid="128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51435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CCDE22-3A6C-AE7E-0528-3E73036DA939}"/>
              </a:ext>
            </a:extLst>
          </p:cNvPr>
          <p:cNvSpPr>
            <a:spLocks noGrp="1"/>
          </p:cNvSpPr>
          <p:nvPr>
            <p:ph type="title"/>
          </p:nvPr>
        </p:nvSpPr>
        <p:spPr>
          <a:xfrm>
            <a:off x="482601" y="615007"/>
            <a:ext cx="2561466" cy="2409491"/>
          </a:xfrm>
          <a:noFill/>
          <a:ln>
            <a:solidFill>
              <a:schemeClr val="bg1"/>
            </a:solidFill>
          </a:ln>
        </p:spPr>
        <p:txBody>
          <a:bodyPr vert="horz" lIns="274320" tIns="182880" rIns="274320" bIns="182880" rtlCol="0" anchor="ctr" anchorCtr="1">
            <a:normAutofit/>
          </a:bodyPr>
          <a:lstStyle/>
          <a:p>
            <a:pPr defTabSz="914400">
              <a:spcBef>
                <a:spcPct val="0"/>
              </a:spcBef>
            </a:pPr>
            <a:r>
              <a:rPr lang="en-US" sz="3200" spc="200">
                <a:solidFill>
                  <a:schemeClr val="bg1"/>
                </a:solidFill>
              </a:rPr>
              <a:t>Worship</a:t>
            </a:r>
          </a:p>
        </p:txBody>
      </p:sp>
      <p:sp>
        <p:nvSpPr>
          <p:cNvPr id="4" name="Subtitle 3">
            <a:extLst>
              <a:ext uri="{FF2B5EF4-FFF2-40B4-BE49-F238E27FC236}">
                <a16:creationId xmlns:a16="http://schemas.microsoft.com/office/drawing/2014/main" id="{6DD43F9D-8CA5-EBB8-6995-9E5C9EC0ED13}"/>
              </a:ext>
            </a:extLst>
          </p:cNvPr>
          <p:cNvSpPr>
            <a:spLocks noGrp="1"/>
          </p:cNvSpPr>
          <p:nvPr>
            <p:ph type="subTitle" idx="1"/>
          </p:nvPr>
        </p:nvSpPr>
        <p:spPr>
          <a:xfrm>
            <a:off x="524832" y="3264408"/>
            <a:ext cx="2561466" cy="929920"/>
          </a:xfrm>
        </p:spPr>
        <p:txBody>
          <a:bodyPr vert="horz" lIns="91440" tIns="45720" rIns="91440" bIns="45720" rtlCol="0">
            <a:normAutofit/>
          </a:bodyPr>
          <a:lstStyle/>
          <a:p>
            <a:pPr marL="0" indent="0" defTabSz="914400">
              <a:lnSpc>
                <a:spcPct val="90000"/>
              </a:lnSpc>
              <a:spcBef>
                <a:spcPts val="1000"/>
              </a:spcBef>
            </a:pPr>
            <a:r>
              <a:rPr lang="en-US" sz="800" dirty="0">
                <a:solidFill>
                  <a:schemeClr val="bg1"/>
                </a:solidFill>
              </a:rPr>
              <a:t>Please stand up and sing if you’re comfortable</a:t>
            </a:r>
          </a:p>
        </p:txBody>
      </p:sp>
      <p:pic>
        <p:nvPicPr>
          <p:cNvPr id="6" name="Picture 5" descr="Close up image of hands applauding">
            <a:extLst>
              <a:ext uri="{FF2B5EF4-FFF2-40B4-BE49-F238E27FC236}">
                <a16:creationId xmlns:a16="http://schemas.microsoft.com/office/drawing/2014/main" id="{89A869DD-CCB5-51E8-A3E9-A3CE59B28749}"/>
              </a:ext>
            </a:extLst>
          </p:cNvPr>
          <p:cNvPicPr>
            <a:picLocks noChangeAspect="1"/>
          </p:cNvPicPr>
          <p:nvPr/>
        </p:nvPicPr>
        <p:blipFill rotWithShape="1">
          <a:blip r:embed="rId2"/>
          <a:srcRect l="20007" r="6627"/>
          <a:stretch/>
        </p:blipFill>
        <p:spPr>
          <a:xfrm>
            <a:off x="3490722" y="10"/>
            <a:ext cx="5653277" cy="5143489"/>
          </a:xfrm>
          <a:prstGeom prst="rect">
            <a:avLst/>
          </a:prstGeom>
        </p:spPr>
      </p:pic>
    </p:spTree>
    <p:extLst>
      <p:ext uri="{BB962C8B-B14F-4D97-AF65-F5344CB8AC3E}">
        <p14:creationId xmlns:p14="http://schemas.microsoft.com/office/powerpoint/2010/main" val="9909576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Shape 1148"/>
        <p:cNvGrpSpPr/>
        <p:nvPr/>
      </p:nvGrpSpPr>
      <p:grpSpPr>
        <a:xfrm>
          <a:off x="0" y="0"/>
          <a:ext cx="0" cy="0"/>
          <a:chOff x="0" y="0"/>
          <a:chExt cx="0" cy="0"/>
        </a:xfrm>
      </p:grpSpPr>
      <p:sp>
        <p:nvSpPr>
          <p:cNvPr id="1150" name="Google Shape;1150;p84"/>
          <p:cNvSpPr txBox="1">
            <a:spLocks noGrp="1"/>
          </p:cNvSpPr>
          <p:nvPr>
            <p:ph type="title"/>
          </p:nvPr>
        </p:nvSpPr>
        <p:spPr>
          <a:xfrm>
            <a:off x="1323554" y="210770"/>
            <a:ext cx="6496888" cy="892098"/>
          </a:xfrm>
          <a:prstGeom prst="rect">
            <a:avLst/>
          </a:prstGeom>
          <a:noFill/>
          <a:ln>
            <a:solidFill>
              <a:schemeClr val="tx1"/>
            </a:solidFill>
          </a:ln>
        </p:spPr>
        <p:txBody>
          <a:bodyPr spcFirstLastPara="1" vert="horz" lIns="274320" tIns="182880" rIns="274320" bIns="182880" rtlCol="0" anchor="ctr" anchorCtr="1">
            <a:normAutofit fontScale="90000"/>
          </a:bodyPr>
          <a:lstStyle/>
          <a:p>
            <a:pPr lvl="0" algn="ctr" defTabSz="914400">
              <a:spcBef>
                <a:spcPct val="0"/>
              </a:spcBef>
              <a:spcAft>
                <a:spcPts val="1600"/>
              </a:spcAft>
            </a:pPr>
            <a:r>
              <a:rPr lang="en-US" sz="2400" spc="200" dirty="0">
                <a:solidFill>
                  <a:schemeClr val="tx1"/>
                </a:solidFill>
              </a:rPr>
              <a:t>Luke 1:67-80 (Zechariah’s Song )</a:t>
            </a:r>
            <a:endParaRPr lang="en-US" sz="2400" kern="1200" cap="all" spc="200" baseline="0" dirty="0">
              <a:solidFill>
                <a:schemeClr val="tx1"/>
              </a:solidFill>
              <a:latin typeface="+mj-lt"/>
              <a:ea typeface="+mj-ea"/>
              <a:cs typeface="+mj-cs"/>
            </a:endParaRPr>
          </a:p>
        </p:txBody>
      </p:sp>
      <p:sp>
        <p:nvSpPr>
          <p:cNvPr id="1149" name="Google Shape;1149;p84"/>
          <p:cNvSpPr txBox="1">
            <a:spLocks noGrp="1"/>
          </p:cNvSpPr>
          <p:nvPr>
            <p:ph type="subTitle" idx="1"/>
          </p:nvPr>
        </p:nvSpPr>
        <p:spPr>
          <a:xfrm>
            <a:off x="323489" y="1237014"/>
            <a:ext cx="8497019" cy="3067568"/>
          </a:xfrm>
          <a:prstGeom prst="rect">
            <a:avLst/>
          </a:prstGeom>
        </p:spPr>
        <p:txBody>
          <a:bodyPr spcFirstLastPara="1" vert="horz" lIns="91440" tIns="45720" rIns="91440" bIns="45720" rtlCol="0" anchorCtr="0">
            <a:normAutofit fontScale="70000" lnSpcReduction="20000"/>
          </a:bodyPr>
          <a:lstStyle/>
          <a:p>
            <a:pPr marL="0" indent="0" algn="l" defTabSz="914400">
              <a:lnSpc>
                <a:spcPct val="150000"/>
              </a:lnSpc>
              <a:spcBef>
                <a:spcPts val="1000"/>
              </a:spcBef>
              <a:buClr>
                <a:schemeClr val="accent2"/>
              </a:buClr>
            </a:pPr>
            <a:r>
              <a:rPr lang="en-US" sz="2400" b="1" baseline="30000" dirty="0">
                <a:solidFill>
                  <a:schemeClr val="tx1">
                    <a:lumMod val="75000"/>
                    <a:lumOff val="25000"/>
                  </a:schemeClr>
                </a:solidFill>
              </a:rPr>
              <a:t>67 His father Zechariah was filled with the Holy Spirit and prophesied: 68 “Praise be to the Lord, the God of Israel, because he has come to his people and redeemed them.  69 He has raised up a horn of salvation for us in the house of his servant David 70 (as he said through his holy prophets of long ago), 71 salvation from our enemies and from the hand of all who hate us— 72 to show mercy to our ancestors and to remember his holy covenant, 73     the oath he swore to our father Abraham: 74 to rescue us from the hand of our enemies, and to enable us to serve him without fear 75     in holiness and righteousness before him all our days.  76 And you, my child, will be called a prophet of the Most High; for you will go on before the Lord to prepare the way for him, 77 to give his people the knowledge of salvation through the forgiveness of their sins, 78 because of the tender mercy of our God, by which the rising sun will come to us from heaven 79 to shine on those living in darkness and in the shadow of death, to guide our feet into the path of peace. ” 80 And the child grew and became strong in spirit; and he lived in the wilderness until he appeared publicly to Israel. </a:t>
            </a:r>
            <a:endParaRPr lang="en-US" sz="2400" dirty="0">
              <a:solidFill>
                <a:schemeClr val="tx1">
                  <a:lumMod val="75000"/>
                  <a:lumOff val="25000"/>
                </a:schemeClr>
              </a:solidFill>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49"/>
                                        </p:tgtEl>
                                        <p:attrNameLst>
                                          <p:attrName>style.visibility</p:attrName>
                                        </p:attrNameLst>
                                      </p:cBhvr>
                                      <p:to>
                                        <p:strVal val="visible"/>
                                      </p:to>
                                    </p:set>
                                    <p:anim calcmode="lin" valueType="num">
                                      <p:cBhvr additive="base">
                                        <p:cTn id="7" dur="1000"/>
                                        <p:tgtEl>
                                          <p:spTgt spid="114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150"/>
                                        </p:tgtEl>
                                        <p:attrNameLst>
                                          <p:attrName>style.visibility</p:attrName>
                                        </p:attrNameLst>
                                      </p:cBhvr>
                                      <p:to>
                                        <p:strVal val="visible"/>
                                      </p:to>
                                    </p:set>
                                    <p:anim calcmode="lin" valueType="num">
                                      <p:cBhvr additive="base">
                                        <p:cTn id="10" dur="1000"/>
                                        <p:tgtEl>
                                          <p:spTgt spid="115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3E63A-50E4-2542-4B5E-B5357E5BFB61}"/>
              </a:ext>
            </a:extLst>
          </p:cNvPr>
          <p:cNvSpPr>
            <a:spLocks noGrp="1"/>
          </p:cNvSpPr>
          <p:nvPr>
            <p:ph type="title"/>
          </p:nvPr>
        </p:nvSpPr>
        <p:spPr>
          <a:xfrm>
            <a:off x="1673352" y="395715"/>
            <a:ext cx="5797296" cy="891540"/>
          </a:xfrm>
        </p:spPr>
        <p:txBody>
          <a:bodyPr>
            <a:normAutofit/>
          </a:bodyPr>
          <a:lstStyle/>
          <a:p>
            <a:r>
              <a:rPr lang="en-AU" dirty="0"/>
              <a:t>Announcements</a:t>
            </a:r>
            <a:endParaRPr lang="en-US" dirty="0"/>
          </a:p>
        </p:txBody>
      </p:sp>
      <p:graphicFrame>
        <p:nvGraphicFramePr>
          <p:cNvPr id="5" name="Content Placeholder 2">
            <a:extLst>
              <a:ext uri="{FF2B5EF4-FFF2-40B4-BE49-F238E27FC236}">
                <a16:creationId xmlns:a16="http://schemas.microsoft.com/office/drawing/2014/main" id="{8B8B97F9-521A-4B56-E72F-016E52C32045}"/>
              </a:ext>
            </a:extLst>
          </p:cNvPr>
          <p:cNvGraphicFramePr>
            <a:graphicFrameLocks noGrp="1"/>
          </p:cNvGraphicFramePr>
          <p:nvPr>
            <p:ph idx="1"/>
            <p:extLst>
              <p:ext uri="{D42A27DB-BD31-4B8C-83A1-F6EECF244321}">
                <p14:modId xmlns:p14="http://schemas.microsoft.com/office/powerpoint/2010/main" val="779180482"/>
              </p:ext>
            </p:extLst>
          </p:nvPr>
        </p:nvGraphicFramePr>
        <p:xfrm>
          <a:off x="194095" y="1457864"/>
          <a:ext cx="8755810" cy="3467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67468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53691" cy="51435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C3E63A-50E4-2542-4B5E-B5357E5BFB61}"/>
              </a:ext>
            </a:extLst>
          </p:cNvPr>
          <p:cNvSpPr>
            <a:spLocks noGrp="1"/>
          </p:cNvSpPr>
          <p:nvPr>
            <p:ph type="title"/>
          </p:nvPr>
        </p:nvSpPr>
        <p:spPr>
          <a:xfrm>
            <a:off x="480060" y="2010828"/>
            <a:ext cx="2551176" cy="1121846"/>
          </a:xfrm>
          <a:solidFill>
            <a:srgbClr val="FFFFFF"/>
          </a:solidFill>
          <a:ln>
            <a:solidFill>
              <a:srgbClr val="262626"/>
            </a:solidFill>
          </a:ln>
        </p:spPr>
        <p:txBody>
          <a:bodyPr>
            <a:normAutofit/>
          </a:bodyPr>
          <a:lstStyle/>
          <a:p>
            <a:r>
              <a:rPr lang="en-AU" dirty="0"/>
              <a:t>Tithing </a:t>
            </a:r>
            <a:endParaRPr lang="en-US" dirty="0"/>
          </a:p>
        </p:txBody>
      </p:sp>
      <p:sp useBgFill="1">
        <p:nvSpPr>
          <p:cNvPr id="11" name="Rectangle 10">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4958" y="0"/>
            <a:ext cx="5579042"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B8B97F9-521A-4B56-E72F-016E52C32045}"/>
              </a:ext>
            </a:extLst>
          </p:cNvPr>
          <p:cNvGraphicFramePr>
            <a:graphicFrameLocks noGrp="1"/>
          </p:cNvGraphicFramePr>
          <p:nvPr>
            <p:ph idx="1"/>
            <p:extLst>
              <p:ext uri="{D42A27DB-BD31-4B8C-83A1-F6EECF244321}">
                <p14:modId xmlns:p14="http://schemas.microsoft.com/office/powerpoint/2010/main" val="1520452329"/>
              </p:ext>
            </p:extLst>
          </p:nvPr>
        </p:nvGraphicFramePr>
        <p:xfrm>
          <a:off x="4048125" y="479822"/>
          <a:ext cx="4613672" cy="3957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36199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3E63A-50E4-2542-4B5E-B5357E5BFB61}"/>
              </a:ext>
            </a:extLst>
          </p:cNvPr>
          <p:cNvSpPr>
            <a:spLocks noGrp="1"/>
          </p:cNvSpPr>
          <p:nvPr>
            <p:ph type="title"/>
          </p:nvPr>
        </p:nvSpPr>
        <p:spPr>
          <a:xfrm>
            <a:off x="1673352" y="395715"/>
            <a:ext cx="5797296" cy="891540"/>
          </a:xfrm>
        </p:spPr>
        <p:txBody>
          <a:bodyPr>
            <a:normAutofit/>
          </a:bodyPr>
          <a:lstStyle/>
          <a:p>
            <a:r>
              <a:rPr lang="en-AU" dirty="0"/>
              <a:t>Prayer points</a:t>
            </a:r>
            <a:endParaRPr lang="en-US" dirty="0"/>
          </a:p>
        </p:txBody>
      </p:sp>
      <p:graphicFrame>
        <p:nvGraphicFramePr>
          <p:cNvPr id="5" name="Content Placeholder 2">
            <a:extLst>
              <a:ext uri="{FF2B5EF4-FFF2-40B4-BE49-F238E27FC236}">
                <a16:creationId xmlns:a16="http://schemas.microsoft.com/office/drawing/2014/main" id="{8B8B97F9-521A-4B56-E72F-016E52C32045}"/>
              </a:ext>
            </a:extLst>
          </p:cNvPr>
          <p:cNvGraphicFramePr>
            <a:graphicFrameLocks noGrp="1"/>
          </p:cNvGraphicFramePr>
          <p:nvPr>
            <p:ph idx="1"/>
            <p:extLst>
              <p:ext uri="{D42A27DB-BD31-4B8C-83A1-F6EECF244321}">
                <p14:modId xmlns:p14="http://schemas.microsoft.com/office/powerpoint/2010/main" val="1196437981"/>
              </p:ext>
            </p:extLst>
          </p:nvPr>
        </p:nvGraphicFramePr>
        <p:xfrm>
          <a:off x="194095" y="1457864"/>
          <a:ext cx="8755810" cy="3467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80014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Shape 1171"/>
        <p:cNvGrpSpPr/>
        <p:nvPr/>
      </p:nvGrpSpPr>
      <p:grpSpPr>
        <a:xfrm>
          <a:off x="0" y="0"/>
          <a:ext cx="0" cy="0"/>
          <a:chOff x="0" y="0"/>
          <a:chExt cx="0" cy="0"/>
        </a:xfrm>
      </p:grpSpPr>
      <p:sp>
        <p:nvSpPr>
          <p:cNvPr id="1173" name="Google Shape;1173;p87"/>
          <p:cNvSpPr txBox="1">
            <a:spLocks noGrp="1"/>
          </p:cNvSpPr>
          <p:nvPr>
            <p:ph type="title"/>
          </p:nvPr>
        </p:nvSpPr>
        <p:spPr>
          <a:xfrm>
            <a:off x="1200150" y="1714500"/>
            <a:ext cx="6743700" cy="1371600"/>
          </a:xfrm>
          <a:prstGeom prst="rect">
            <a:avLst/>
          </a:prstGeom>
          <a:noFill/>
          <a:ln>
            <a:solidFill>
              <a:schemeClr val="tx1"/>
            </a:solidFill>
          </a:ln>
        </p:spPr>
        <p:txBody>
          <a:bodyPr spcFirstLastPara="1" vert="horz" lIns="274320" tIns="182880" rIns="274320" bIns="182880" rtlCol="0" anchor="ctr" anchorCtr="1">
            <a:normAutofit/>
          </a:bodyPr>
          <a:lstStyle/>
          <a:p>
            <a:pPr marL="0" lvl="0" indent="0" defTabSz="914400">
              <a:spcBef>
                <a:spcPct val="0"/>
              </a:spcBef>
              <a:spcAft>
                <a:spcPts val="0"/>
              </a:spcAft>
            </a:pPr>
            <a:r>
              <a:rPr lang="en-US" sz="2400" kern="1200" cap="all" spc="200" baseline="0">
                <a:solidFill>
                  <a:schemeClr val="tx1"/>
                </a:solidFill>
                <a:latin typeface="+mj-lt"/>
                <a:ea typeface="+mj-ea"/>
                <a:cs typeface="+mj-cs"/>
              </a:rPr>
              <a:t>Prayer and offering </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73"/>
                                        </p:tgtEl>
                                        <p:attrNameLst>
                                          <p:attrName>style.visibility</p:attrName>
                                        </p:attrNameLst>
                                      </p:cBhvr>
                                      <p:to>
                                        <p:strVal val="visible"/>
                                      </p:to>
                                    </p:set>
                                    <p:animEffect transition="in" filter="fade">
                                      <p:cBhvr>
                                        <p:cTn id="7" dur="1000"/>
                                        <p:tgtEl>
                                          <p:spTgt spid="1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276"/>
        <p:cNvGrpSpPr/>
        <p:nvPr/>
      </p:nvGrpSpPr>
      <p:grpSpPr>
        <a:xfrm>
          <a:off x="0" y="0"/>
          <a:ext cx="0" cy="0"/>
          <a:chOff x="0" y="0"/>
          <a:chExt cx="0" cy="0"/>
        </a:xfrm>
      </p:grpSpPr>
      <p:sp>
        <p:nvSpPr>
          <p:cNvPr id="1277" name="Google Shape;1277;p93"/>
          <p:cNvSpPr txBox="1">
            <a:spLocks noGrp="1"/>
          </p:cNvSpPr>
          <p:nvPr>
            <p:ph type="title"/>
          </p:nvPr>
        </p:nvSpPr>
        <p:spPr>
          <a:xfrm>
            <a:off x="603504" y="1790058"/>
            <a:ext cx="3364992" cy="1234440"/>
          </a:xfrm>
          <a:prstGeom prst="rect">
            <a:avLst/>
          </a:prstGeom>
        </p:spPr>
        <p:txBody>
          <a:bodyPr spcFirstLastPara="1" vert="horz" lIns="274320" tIns="182880" rIns="274320" bIns="182880" rtlCol="0" anchor="ctr" anchorCtr="1">
            <a:normAutofit/>
          </a:bodyPr>
          <a:lstStyle/>
          <a:p>
            <a:pPr marL="0" lvl="0" indent="0" algn="ctr" defTabSz="914400">
              <a:spcBef>
                <a:spcPct val="0"/>
              </a:spcBef>
              <a:spcAft>
                <a:spcPts val="0"/>
              </a:spcAft>
            </a:pPr>
            <a:r>
              <a:rPr lang="en-US" sz="2400" spc="200"/>
              <a:t>Mingle Time!</a:t>
            </a:r>
          </a:p>
        </p:txBody>
      </p:sp>
      <p:pic>
        <p:nvPicPr>
          <p:cNvPr id="4" name="Picture 3" descr="A group of people sitting in a room&#10;&#10;Description automatically generated">
            <a:extLst>
              <a:ext uri="{FF2B5EF4-FFF2-40B4-BE49-F238E27FC236}">
                <a16:creationId xmlns:a16="http://schemas.microsoft.com/office/drawing/2014/main" id="{F1D112A2-FCD8-9E03-F7E7-8FA9A4090C18}"/>
              </a:ext>
            </a:extLst>
          </p:cNvPr>
          <p:cNvPicPr>
            <a:picLocks noChangeAspect="1"/>
          </p:cNvPicPr>
          <p:nvPr/>
        </p:nvPicPr>
        <p:blipFill rotWithShape="1">
          <a:blip r:embed="rId3"/>
          <a:srcRect l="14451" r="27328" b="2"/>
          <a:stretch/>
        </p:blipFill>
        <p:spPr>
          <a:xfrm>
            <a:off x="4572000" y="10"/>
            <a:ext cx="4571999" cy="51434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277"/>
                                        </p:tgtEl>
                                        <p:attrNameLst>
                                          <p:attrName>style.visibility</p:attrName>
                                        </p:attrNameLst>
                                      </p:cBhvr>
                                      <p:to>
                                        <p:strVal val="visible"/>
                                      </p:to>
                                    </p:set>
                                    <p:anim calcmode="lin" valueType="num">
                                      <p:cBhvr additive="base">
                                        <p:cTn id="7" dur="1000"/>
                                        <p:tgtEl>
                                          <p:spTgt spid="127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0"/>
        <p:cNvGrpSpPr/>
        <p:nvPr/>
      </p:nvGrpSpPr>
      <p:grpSpPr>
        <a:xfrm>
          <a:off x="0" y="0"/>
          <a:ext cx="0" cy="0"/>
          <a:chOff x="0" y="0"/>
          <a:chExt cx="0" cy="0"/>
        </a:xfrm>
      </p:grpSpPr>
      <p:sp>
        <p:nvSpPr>
          <p:cNvPr id="1271" name="Google Shape;1271;p92"/>
          <p:cNvSpPr txBox="1">
            <a:spLocks noGrp="1"/>
          </p:cNvSpPr>
          <p:nvPr>
            <p:ph type="title"/>
          </p:nvPr>
        </p:nvSpPr>
        <p:spPr>
          <a:xfrm>
            <a:off x="603504" y="1790058"/>
            <a:ext cx="3364992" cy="1234440"/>
          </a:xfrm>
          <a:prstGeom prst="rect">
            <a:avLst/>
          </a:prstGeom>
        </p:spPr>
        <p:txBody>
          <a:bodyPr spcFirstLastPara="1" vert="horz" wrap="square" lIns="205740" tIns="137160" rIns="205740" bIns="137160" rtlCol="0" anchor="ctr" anchorCtr="1">
            <a:normAutofit/>
          </a:bodyPr>
          <a:lstStyle/>
          <a:p>
            <a:pPr>
              <a:spcBef>
                <a:spcPct val="0"/>
              </a:spcBef>
            </a:pPr>
            <a:r>
              <a:rPr lang="en-US" sz="2400"/>
              <a:t>Thrive</a:t>
            </a:r>
          </a:p>
        </p:txBody>
      </p:sp>
      <p:sp>
        <p:nvSpPr>
          <p:cNvPr id="1272" name="Google Shape;1272;p92"/>
          <p:cNvSpPr txBox="1">
            <a:spLocks noGrp="1"/>
          </p:cNvSpPr>
          <p:nvPr>
            <p:ph type="subTitle" idx="1"/>
          </p:nvPr>
        </p:nvSpPr>
        <p:spPr>
          <a:xfrm>
            <a:off x="861461" y="3264408"/>
            <a:ext cx="2849078" cy="929921"/>
          </a:xfrm>
          <a:prstGeom prst="rect">
            <a:avLst/>
          </a:prstGeom>
        </p:spPr>
        <p:txBody>
          <a:bodyPr spcFirstLastPara="1" vert="horz" wrap="square" lIns="68580" tIns="34290" rIns="68580" bIns="34290" rtlCol="0" anchor="ctr" anchorCtr="0">
            <a:normAutofit/>
          </a:bodyPr>
          <a:lstStyle/>
          <a:p>
            <a:pPr marL="0" indent="0">
              <a:spcBef>
                <a:spcPts val="750"/>
              </a:spcBef>
            </a:pPr>
            <a:r>
              <a:rPr lang="en-US" sz="1350" dirty="0">
                <a:solidFill>
                  <a:schemeClr val="tx1">
                    <a:lumMod val="75000"/>
                    <a:lumOff val="25000"/>
                  </a:schemeClr>
                </a:solidFill>
              </a:rPr>
              <a:t>Casting Crowns</a:t>
            </a:r>
          </a:p>
        </p:txBody>
      </p:sp>
      <p:pic>
        <p:nvPicPr>
          <p:cNvPr id="1275" name="Picture 1274" descr="Man with white beard">
            <a:extLst>
              <a:ext uri="{FF2B5EF4-FFF2-40B4-BE49-F238E27FC236}">
                <a16:creationId xmlns:a16="http://schemas.microsoft.com/office/drawing/2014/main" id="{BF44E436-51AF-6AB0-6174-BF2719C152F9}"/>
              </a:ext>
            </a:extLst>
          </p:cNvPr>
          <p:cNvPicPr>
            <a:picLocks noChangeAspect="1"/>
          </p:cNvPicPr>
          <p:nvPr/>
        </p:nvPicPr>
        <p:blipFill rotWithShape="1">
          <a:blip r:embed="rId3"/>
          <a:srcRect l="9666" r="30999" b="-1"/>
          <a:stretch/>
        </p:blipFill>
        <p:spPr>
          <a:xfrm>
            <a:off x="4572001" y="7"/>
            <a:ext cx="4571999" cy="514349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271"/>
                                        </p:tgtEl>
                                        <p:attrNameLst>
                                          <p:attrName>style.visibility</p:attrName>
                                        </p:attrNameLst>
                                      </p:cBhvr>
                                      <p:to>
                                        <p:strVal val="visible"/>
                                      </p:to>
                                    </p:set>
                                    <p:anim calcmode="lin" valueType="num">
                                      <p:cBhvr additive="base">
                                        <p:cTn id="7" dur="1000"/>
                                        <p:tgtEl>
                                          <p:spTgt spid="1271"/>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272"/>
                                        </p:tgtEl>
                                        <p:attrNameLst>
                                          <p:attrName>style.visibility</p:attrName>
                                        </p:attrNameLst>
                                      </p:cBhvr>
                                      <p:to>
                                        <p:strVal val="visible"/>
                                      </p:to>
                                    </p:set>
                                    <p:anim calcmode="lin" valueType="num">
                                      <p:cBhvr additive="base">
                                        <p:cTn id="10" dur="1000"/>
                                        <p:tgtEl>
                                          <p:spTgt spid="127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92947" y="275330"/>
            <a:ext cx="8958106" cy="4059534"/>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Verse 1</a:t>
            </a:r>
          </a:p>
          <a:p>
            <a:pPr algn="ctr" defTabSz="914378">
              <a:buClr>
                <a:srgbClr val="000000"/>
              </a:buClr>
            </a:pPr>
            <a:r>
              <a:rPr lang="en-US" sz="3200" kern="0" dirty="0">
                <a:latin typeface="Open Sans"/>
                <a:ea typeface="Open Sans"/>
                <a:cs typeface="Open Sans"/>
                <a:sym typeface="Open Sans"/>
              </a:rPr>
              <a:t>Here in this worn and weary land</a:t>
            </a:r>
          </a:p>
          <a:p>
            <a:pPr algn="ctr" defTabSz="914378">
              <a:buClr>
                <a:srgbClr val="000000"/>
              </a:buClr>
            </a:pPr>
            <a:r>
              <a:rPr lang="en-US" sz="3200" kern="0" dirty="0">
                <a:latin typeface="Open Sans"/>
                <a:ea typeface="Open Sans"/>
                <a:cs typeface="Open Sans"/>
                <a:sym typeface="Open Sans"/>
              </a:rPr>
              <a:t>Where many a dream has died</a:t>
            </a:r>
          </a:p>
          <a:p>
            <a:pPr algn="ctr" defTabSz="914378">
              <a:buClr>
                <a:srgbClr val="000000"/>
              </a:buClr>
            </a:pPr>
            <a:r>
              <a:rPr lang="en-US" sz="3200" kern="0" dirty="0">
                <a:latin typeface="Open Sans"/>
                <a:ea typeface="Open Sans"/>
                <a:cs typeface="Open Sans"/>
                <a:sym typeface="Open Sans"/>
              </a:rPr>
              <a:t>Like a tree planted by the water</a:t>
            </a:r>
          </a:p>
          <a:p>
            <a:pPr algn="ctr" defTabSz="914378">
              <a:buClr>
                <a:srgbClr val="000000"/>
              </a:buClr>
            </a:pPr>
            <a:r>
              <a:rPr lang="en-US" sz="3200" kern="0" dirty="0">
                <a:latin typeface="Open Sans"/>
                <a:ea typeface="Open Sans"/>
                <a:cs typeface="Open Sans"/>
                <a:sym typeface="Open Sans"/>
              </a:rPr>
              <a:t>We never will run dry</a:t>
            </a:r>
          </a:p>
          <a:p>
            <a:pPr algn="ctr" defTabSz="914378">
              <a:buClr>
                <a:srgbClr val="000000"/>
              </a:buClr>
            </a:pPr>
            <a:endParaRPr lang="en-US" sz="3200" kern="0" dirty="0">
              <a:latin typeface="Open Sans"/>
              <a:ea typeface="Open Sans"/>
              <a:cs typeface="Open Sans"/>
              <a:sym typeface="Open Sans"/>
            </a:endParaRPr>
          </a:p>
          <a:p>
            <a:pPr algn="ctr" defTabSz="914378">
              <a:buClr>
                <a:srgbClr val="000000"/>
              </a:buClr>
            </a:pPr>
            <a:endParaRPr lang="en-US" sz="3200" kern="0" dirty="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455895" y="818940"/>
            <a:ext cx="8232211" cy="2974312"/>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Pre chorus </a:t>
            </a:r>
          </a:p>
          <a:p>
            <a:pPr algn="ctr" defTabSz="914378">
              <a:buClr>
                <a:srgbClr val="000000"/>
              </a:buClr>
            </a:pPr>
            <a:r>
              <a:rPr lang="en-US" sz="3200" kern="0" dirty="0">
                <a:latin typeface="Open Sans"/>
                <a:ea typeface="Open Sans"/>
                <a:cs typeface="Open Sans"/>
                <a:sym typeface="Open Sans"/>
              </a:rPr>
              <a:t>So living water flowing through</a:t>
            </a:r>
          </a:p>
          <a:p>
            <a:pPr algn="ctr" defTabSz="914378">
              <a:buClr>
                <a:srgbClr val="000000"/>
              </a:buClr>
            </a:pPr>
            <a:r>
              <a:rPr lang="en-US" sz="3200" kern="0" dirty="0">
                <a:latin typeface="Open Sans"/>
                <a:ea typeface="Open Sans"/>
                <a:cs typeface="Open Sans"/>
                <a:sym typeface="Open Sans"/>
              </a:rPr>
              <a:t>God we thirst for more of You</a:t>
            </a:r>
          </a:p>
          <a:p>
            <a:pPr algn="ctr" defTabSz="914378">
              <a:buClr>
                <a:srgbClr val="000000"/>
              </a:buClr>
            </a:pPr>
            <a:r>
              <a:rPr lang="en-US" sz="3200" kern="0" dirty="0">
                <a:latin typeface="Open Sans"/>
                <a:ea typeface="Open Sans"/>
                <a:cs typeface="Open Sans"/>
                <a:sym typeface="Open Sans"/>
              </a:rPr>
              <a:t>Fill our hearts and flood our souls</a:t>
            </a:r>
          </a:p>
          <a:p>
            <a:pPr algn="ctr" defTabSz="914378">
              <a:buClr>
                <a:srgbClr val="000000"/>
              </a:buClr>
            </a:pPr>
            <a:r>
              <a:rPr lang="en-US" sz="3200" kern="0" dirty="0">
                <a:latin typeface="Open Sans"/>
                <a:ea typeface="Open Sans"/>
                <a:cs typeface="Open Sans"/>
                <a:sym typeface="Open Sans"/>
              </a:rPr>
              <a:t>With one desire</a:t>
            </a:r>
          </a:p>
          <a:p>
            <a:pPr algn="ctr" defTabSz="914378">
              <a:buClr>
                <a:srgbClr val="000000"/>
              </a:buClr>
            </a:pPr>
            <a:endParaRPr lang="en-US" sz="3200" kern="0" dirty="0">
              <a:latin typeface="Open Sans"/>
              <a:ea typeface="Open Sans"/>
              <a:cs typeface="Open Sans"/>
              <a:sym typeface="Open Sans"/>
            </a:endParaRPr>
          </a:p>
          <a:p>
            <a:pPr algn="ctr" defTabSz="914378">
              <a:buClr>
                <a:srgbClr val="000000"/>
              </a:buClr>
            </a:pPr>
            <a:endParaRPr lang="en-US" sz="3200" kern="0" dirty="0">
              <a:latin typeface="Open Sans"/>
              <a:ea typeface="Open Sans"/>
              <a:cs typeface="Open Sans"/>
              <a:sym typeface="Open Sans"/>
            </a:endParaRPr>
          </a:p>
        </p:txBody>
      </p:sp>
    </p:spTree>
    <p:extLst>
      <p:ext uri="{BB962C8B-B14F-4D97-AF65-F5344CB8AC3E}">
        <p14:creationId xmlns:p14="http://schemas.microsoft.com/office/powerpoint/2010/main" val="2968797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455895" y="499420"/>
            <a:ext cx="8232211" cy="2974312"/>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Chorus </a:t>
            </a:r>
          </a:p>
          <a:p>
            <a:pPr algn="ctr" defTabSz="914378">
              <a:buClr>
                <a:srgbClr val="000000"/>
              </a:buClr>
            </a:pPr>
            <a:r>
              <a:rPr lang="en-US" sz="3200" kern="0" dirty="0">
                <a:latin typeface="Open Sans"/>
                <a:ea typeface="Open Sans"/>
                <a:cs typeface="Open Sans"/>
                <a:sym typeface="Open Sans"/>
              </a:rPr>
              <a:t>Just to know You and</a:t>
            </a:r>
          </a:p>
          <a:p>
            <a:pPr algn="ctr" defTabSz="914378">
              <a:buClr>
                <a:srgbClr val="000000"/>
              </a:buClr>
            </a:pPr>
            <a:r>
              <a:rPr lang="en-US" sz="3200" kern="0" dirty="0">
                <a:latin typeface="Open Sans"/>
                <a:ea typeface="Open Sans"/>
                <a:cs typeface="Open Sans"/>
                <a:sym typeface="Open Sans"/>
              </a:rPr>
              <a:t>To make You known</a:t>
            </a:r>
          </a:p>
          <a:p>
            <a:pPr algn="ctr" defTabSz="914378">
              <a:buClr>
                <a:srgbClr val="000000"/>
              </a:buClr>
            </a:pPr>
            <a:r>
              <a:rPr lang="en-US" sz="3200" kern="0" dirty="0">
                <a:latin typeface="Open Sans"/>
                <a:ea typeface="Open Sans"/>
                <a:cs typeface="Open Sans"/>
                <a:sym typeface="Open Sans"/>
              </a:rPr>
              <a:t>We lift Your name on High</a:t>
            </a:r>
          </a:p>
          <a:p>
            <a:pPr algn="ctr" defTabSz="914378">
              <a:buClr>
                <a:srgbClr val="000000"/>
              </a:buClr>
            </a:pPr>
            <a:r>
              <a:rPr lang="en-US" sz="3200" kern="0" dirty="0">
                <a:latin typeface="Open Sans"/>
                <a:ea typeface="Open Sans"/>
                <a:cs typeface="Open Sans"/>
                <a:sym typeface="Open Sans"/>
              </a:rPr>
              <a:t>Shine like the sun make darkness</a:t>
            </a:r>
          </a:p>
          <a:p>
            <a:pPr algn="ctr" defTabSz="914378">
              <a:buClr>
                <a:srgbClr val="000000"/>
              </a:buClr>
            </a:pPr>
            <a:r>
              <a:rPr lang="en-US" sz="3200" kern="0" dirty="0">
                <a:latin typeface="Open Sans"/>
                <a:ea typeface="Open Sans"/>
                <a:cs typeface="Open Sans"/>
                <a:sym typeface="Open Sans"/>
              </a:rPr>
              <a:t>run and hide</a:t>
            </a:r>
          </a:p>
          <a:p>
            <a:pPr algn="ctr" defTabSz="914378">
              <a:buClr>
                <a:srgbClr val="000000"/>
              </a:buClr>
            </a:pPr>
            <a:endParaRPr lang="en-US" sz="3200" kern="0" dirty="0">
              <a:latin typeface="Open Sans"/>
              <a:ea typeface="Open Sans"/>
              <a:cs typeface="Open Sans"/>
              <a:sym typeface="Open Sans"/>
            </a:endParaRPr>
          </a:p>
        </p:txBody>
      </p:sp>
    </p:spTree>
    <p:extLst>
      <p:ext uri="{BB962C8B-B14F-4D97-AF65-F5344CB8AC3E}">
        <p14:creationId xmlns:p14="http://schemas.microsoft.com/office/powerpoint/2010/main" val="2572451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50" name="Google Shape;1250;p91"/>
          <p:cNvSpPr txBox="1"/>
          <p:nvPr/>
        </p:nvSpPr>
        <p:spPr>
          <a:xfrm>
            <a:off x="455895" y="179900"/>
            <a:ext cx="8232211" cy="2974312"/>
          </a:xfrm>
          <a:prstGeom prst="rect">
            <a:avLst/>
          </a:prstGeom>
          <a:noFill/>
          <a:ln>
            <a:noFill/>
          </a:ln>
        </p:spPr>
        <p:txBody>
          <a:bodyPr spcFirstLastPara="1" wrap="square" lIns="0" tIns="91425" rIns="0" bIns="91425" anchor="ctr" anchorCtr="0">
            <a:noAutofit/>
          </a:bodyPr>
          <a:lstStyle/>
          <a:p>
            <a:pPr algn="ctr" defTabSz="914378">
              <a:buClr>
                <a:srgbClr val="000000"/>
              </a:buClr>
            </a:pPr>
            <a:r>
              <a:rPr lang="en-US" sz="3200" kern="0" dirty="0">
                <a:latin typeface="Open Sans"/>
                <a:ea typeface="Open Sans"/>
                <a:cs typeface="Open Sans"/>
                <a:sym typeface="Open Sans"/>
              </a:rPr>
              <a:t>Chorus </a:t>
            </a:r>
          </a:p>
          <a:p>
            <a:pPr algn="ctr" defTabSz="914378">
              <a:buClr>
                <a:srgbClr val="000000"/>
              </a:buClr>
            </a:pPr>
            <a:r>
              <a:rPr lang="en-US" sz="3200" kern="0" dirty="0">
                <a:latin typeface="Open Sans"/>
                <a:ea typeface="Open Sans"/>
                <a:cs typeface="Open Sans"/>
                <a:sym typeface="Open Sans"/>
              </a:rPr>
              <a:t>We know we were made for so</a:t>
            </a:r>
          </a:p>
          <a:p>
            <a:pPr algn="ctr" defTabSz="914378">
              <a:buClr>
                <a:srgbClr val="000000"/>
              </a:buClr>
            </a:pPr>
            <a:r>
              <a:rPr lang="en-US" sz="3200" kern="0" dirty="0">
                <a:latin typeface="Open Sans"/>
                <a:ea typeface="Open Sans"/>
                <a:cs typeface="Open Sans"/>
                <a:sym typeface="Open Sans"/>
              </a:rPr>
              <a:t>much more than ordinary lives</a:t>
            </a:r>
          </a:p>
          <a:p>
            <a:pPr algn="ctr" defTabSz="914378">
              <a:buClr>
                <a:srgbClr val="000000"/>
              </a:buClr>
            </a:pPr>
            <a:r>
              <a:rPr lang="en-US" sz="3200" kern="0" dirty="0">
                <a:latin typeface="Open Sans"/>
                <a:ea typeface="Open Sans"/>
                <a:cs typeface="Open Sans"/>
                <a:sym typeface="Open Sans"/>
              </a:rPr>
              <a:t>It's time for us to more than just survive</a:t>
            </a:r>
          </a:p>
          <a:p>
            <a:pPr algn="ctr" defTabSz="914378">
              <a:buClr>
                <a:srgbClr val="000000"/>
              </a:buClr>
            </a:pPr>
            <a:r>
              <a:rPr lang="en-US" sz="3200" kern="0" dirty="0">
                <a:latin typeface="Open Sans"/>
                <a:ea typeface="Open Sans"/>
                <a:cs typeface="Open Sans"/>
                <a:sym typeface="Open Sans"/>
              </a:rPr>
              <a:t>We were made to thrive</a:t>
            </a:r>
          </a:p>
        </p:txBody>
      </p:sp>
    </p:spTree>
    <p:extLst>
      <p:ext uri="{BB962C8B-B14F-4D97-AF65-F5344CB8AC3E}">
        <p14:creationId xmlns:p14="http://schemas.microsoft.com/office/powerpoint/2010/main" val="110312070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{432DF4B2-9AE7-0142-85A5-3E1043AF3DA7}tf10001120</Template>
  <TotalTime>2121</TotalTime>
  <Words>1294</Words>
  <Application>Microsoft Macintosh PowerPoint</Application>
  <PresentationFormat>On-screen Show (16:9)</PresentationFormat>
  <Paragraphs>208</Paragraphs>
  <Slides>45</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Open Sans</vt:lpstr>
      <vt:lpstr>Josefin Sans</vt:lpstr>
      <vt:lpstr>Gill Sans MT</vt:lpstr>
      <vt:lpstr>Parcel</vt:lpstr>
      <vt:lpstr>BCCC English service </vt:lpstr>
      <vt:lpstr>Please Put Your Phones on Silent </vt:lpstr>
      <vt:lpstr>Bible reading 1</vt:lpstr>
      <vt:lpstr>Worship</vt:lpstr>
      <vt:lpstr>Thrive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 Christ alone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 Praise The Name (Anástasis)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Bible Reading</vt:lpstr>
      <vt:lpstr>Luke 1:67-80 (Zechariah’s Song )</vt:lpstr>
      <vt:lpstr>Announcements</vt:lpstr>
      <vt:lpstr>Tithing </vt:lpstr>
      <vt:lpstr>Prayer points</vt:lpstr>
      <vt:lpstr>Prayer and offering </vt:lpstr>
      <vt:lpstr>Mingle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BCCC English service</dc:title>
  <dc:creator>Annabel Lam</dc:creator>
  <cp:lastModifiedBy>Johnny Wu</cp:lastModifiedBy>
  <cp:revision>41</cp:revision>
  <dcterms:modified xsi:type="dcterms:W3CDTF">2023-11-17T12:23:13Z</dcterms:modified>
</cp:coreProperties>
</file>