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62"/>
  </p:notesMasterIdLst>
  <p:sldIdLst>
    <p:sldId id="256" r:id="rId2"/>
    <p:sldId id="381" r:id="rId3"/>
    <p:sldId id="563" r:id="rId4"/>
    <p:sldId id="554" r:id="rId5"/>
    <p:sldId id="274" r:id="rId6"/>
    <p:sldId id="273" r:id="rId7"/>
    <p:sldId id="492" r:id="rId8"/>
    <p:sldId id="362" r:id="rId9"/>
    <p:sldId id="510" r:id="rId10"/>
    <p:sldId id="515" r:id="rId11"/>
    <p:sldId id="512" r:id="rId12"/>
    <p:sldId id="513" r:id="rId13"/>
    <p:sldId id="516" r:id="rId14"/>
    <p:sldId id="517" r:id="rId15"/>
    <p:sldId id="518" r:id="rId16"/>
    <p:sldId id="519" r:id="rId17"/>
    <p:sldId id="520" r:id="rId18"/>
    <p:sldId id="514" r:id="rId19"/>
    <p:sldId id="261" r:id="rId20"/>
    <p:sldId id="259" r:id="rId21"/>
    <p:sldId id="468" r:id="rId22"/>
    <p:sldId id="479" r:id="rId23"/>
    <p:sldId id="480" r:id="rId24"/>
    <p:sldId id="356" r:id="rId25"/>
    <p:sldId id="481" r:id="rId26"/>
    <p:sldId id="357" r:id="rId27"/>
    <p:sldId id="482" r:id="rId28"/>
    <p:sldId id="483" r:id="rId29"/>
    <p:sldId id="593" r:id="rId30"/>
    <p:sldId id="359" r:id="rId31"/>
    <p:sldId id="485" r:id="rId32"/>
    <p:sldId id="486"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9" r:id="rId46"/>
    <p:sldId id="610" r:id="rId47"/>
    <p:sldId id="606" r:id="rId48"/>
    <p:sldId id="607" r:id="rId49"/>
    <p:sldId id="608" r:id="rId50"/>
    <p:sldId id="487" r:id="rId51"/>
    <p:sldId id="476" r:id="rId52"/>
    <p:sldId id="484" r:id="rId53"/>
    <p:sldId id="276" r:id="rId54"/>
    <p:sldId id="592" r:id="rId55"/>
    <p:sldId id="591" r:id="rId56"/>
    <p:sldId id="561" r:id="rId57"/>
    <p:sldId id="559" r:id="rId58"/>
    <p:sldId id="589" r:id="rId59"/>
    <p:sldId id="269" r:id="rId60"/>
    <p:sldId id="275" r:id="rId61"/>
  </p:sldIdLst>
  <p:sldSz cx="9144000" cy="5143500" type="screen16x9"/>
  <p:notesSz cx="6858000" cy="9144000"/>
  <p:embeddedFontLst>
    <p:embeddedFont>
      <p:font typeface="Gill Sans MT" panose="020B0502020104020203" pitchFamily="34" charset="77"/>
      <p:regular r:id="rId63"/>
      <p:bold r:id="rId64"/>
      <p:italic r:id="rId65"/>
      <p:boldItalic r:id="rId66"/>
    </p:embeddedFont>
    <p:embeddedFont>
      <p:font typeface="Josefin Sans" pitchFamily="2" charset="77"/>
      <p:regular r:id="rId67"/>
      <p:bold r:id="rId68"/>
    </p:embeddedFont>
    <p:embeddedFont>
      <p:font typeface="Open Sans" panose="020B0606030504020204" pitchFamily="34" charset="0"/>
      <p:regular r:id="rId69"/>
      <p:bold r:id="rId70"/>
      <p:italic r:id="rId71"/>
      <p:boldItalic r:id="rId7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snapToGrid="0">
      <p:cViewPr varScale="1">
        <p:scale>
          <a:sx n="165" d="100"/>
          <a:sy n="165" d="100"/>
        </p:scale>
        <p:origin x="4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Announcement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Announcement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Announcement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GB" sz="2000" dirty="0"/>
            <a:t>Announcement</a:t>
          </a:r>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Point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Point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Point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US" sz="2000" dirty="0"/>
            <a:t>Point</a:t>
          </a:r>
          <a:endParaRPr lang="en-GB" sz="2000" dirty="0"/>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Announcement</a:t>
          </a:r>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Point</a:t>
          </a:r>
          <a:endParaRPr lang="en-GB" sz="2000" kern="1200" dirty="0"/>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31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220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654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83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63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931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23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6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805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050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208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458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531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04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26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187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737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16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18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9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2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822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02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799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66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122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5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57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96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50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5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612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439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8485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13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31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7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87774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614056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455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11/17/23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11/17/23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11/17/23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11/17/23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11/17/23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11/17/23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 id="2147483828" r:id="rId19"/>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publicdomainpictures.net/view-image.php?image=32701&amp;picture=step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96222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894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06025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5798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62058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Whatever comes my way</a:t>
            </a:r>
          </a:p>
          <a:p>
            <a:pPr algn="ctr" defTabSz="914378">
              <a:buClr>
                <a:srgbClr val="000000"/>
              </a:buClr>
            </a:pPr>
            <a:r>
              <a:rPr lang="en-US" sz="3200" kern="0" dirty="0">
                <a:latin typeface="Open Sans"/>
                <a:ea typeface="Open Sans"/>
                <a:cs typeface="Open Sans"/>
                <a:sym typeface="Open Sans"/>
              </a:rPr>
              <a:t>God You're faithful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79301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 </a:t>
            </a:r>
          </a:p>
          <a:p>
            <a:pPr algn="ctr" defTabSz="914378">
              <a:buClr>
                <a:srgbClr val="000000"/>
              </a:buClr>
            </a:pPr>
            <a:r>
              <a:rPr lang="en-US" sz="3200" kern="0" dirty="0">
                <a:latin typeface="Open Sans"/>
                <a:ea typeface="Open Sans"/>
                <a:cs typeface="Open Sans"/>
                <a:sym typeface="Open Sans"/>
              </a:rPr>
              <a:t>I will, I will rejoice</a:t>
            </a:r>
          </a:p>
          <a:p>
            <a:pPr algn="ctr" defTabSz="914378">
              <a:buClr>
                <a:srgbClr val="000000"/>
              </a:buClr>
            </a:pPr>
            <a:r>
              <a:rPr lang="en-US" sz="3200" kern="0" dirty="0">
                <a:latin typeface="Open Sans"/>
                <a:ea typeface="Open Sans"/>
                <a:cs typeface="Open Sans"/>
                <a:sym typeface="Open Sans"/>
              </a:rPr>
              <a:t>I know that God is with me always</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3208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81385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27009"/>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Tag </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41075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89"/>
        <p:cNvGrpSpPr/>
        <p:nvPr/>
      </p:nvGrpSpPr>
      <p:grpSpPr>
        <a:xfrm>
          <a:off x="0" y="0"/>
          <a:ext cx="0" cy="0"/>
          <a:chOff x="0" y="0"/>
          <a:chExt cx="0" cy="0"/>
        </a:xfrm>
      </p:grpSpPr>
      <p:sp useBgFill="1">
        <p:nvSpPr>
          <p:cNvPr id="1100" name="Rectangle 109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5" name="Picture 1094" descr="A close-up of a network&#10;&#10;Description automatically generated">
            <a:extLst>
              <a:ext uri="{FF2B5EF4-FFF2-40B4-BE49-F238E27FC236}">
                <a16:creationId xmlns:a16="http://schemas.microsoft.com/office/drawing/2014/main" id="{977CD118-215D-A371-D25C-E7EC1C58EF41}"/>
              </a:ext>
            </a:extLst>
          </p:cNvPr>
          <p:cNvPicPr>
            <a:picLocks noChangeAspect="1"/>
          </p:cNvPicPr>
          <p:nvPr/>
        </p:nvPicPr>
        <p:blipFill rotWithShape="1">
          <a:blip r:embed="rId3"/>
          <a:srcRect l="31549" r="2" b="2"/>
          <a:stretch/>
        </p:blipFill>
        <p:spPr>
          <a:xfrm>
            <a:off x="3488182" y="8"/>
            <a:ext cx="5655818" cy="5143492"/>
          </a:xfrm>
          <a:prstGeom prst="rect">
            <a:avLst/>
          </a:prstGeom>
        </p:spPr>
      </p:pic>
      <p:sp>
        <p:nvSpPr>
          <p:cNvPr id="1102" name="Rectangle 110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0" name="Google Shape;1090;p79"/>
          <p:cNvSpPr txBox="1">
            <a:spLocks noGrp="1"/>
          </p:cNvSpPr>
          <p:nvPr>
            <p:ph type="title"/>
          </p:nvPr>
        </p:nvSpPr>
        <p:spPr>
          <a:xfrm>
            <a:off x="482600" y="482600"/>
            <a:ext cx="2522981" cy="1296033"/>
          </a:xfrm>
          <a:prstGeom prst="rect">
            <a:avLst/>
          </a:prstGeom>
          <a:noFill/>
          <a:ln>
            <a:solidFill>
              <a:schemeClr val="bg1"/>
            </a:solidFill>
          </a:ln>
        </p:spPr>
        <p:txBody>
          <a:bodyPr spcFirstLastPara="1" vert="horz" wrap="square" lIns="182880" tIns="182880" rIns="182880" bIns="182880" rtlCol="0" anchor="ctr" anchorCtr="0">
            <a:normAutofit/>
          </a:bodyPr>
          <a:lstStyle/>
          <a:p>
            <a:pPr lvl="0" defTabSz="914400">
              <a:lnSpc>
                <a:spcPct val="90000"/>
              </a:lnSpc>
              <a:spcBef>
                <a:spcPct val="0"/>
              </a:spcBef>
            </a:pPr>
            <a:r>
              <a:rPr lang="en-US" sz="2800" spc="200">
                <a:solidFill>
                  <a:schemeClr val="bg1"/>
                </a:solidFill>
              </a:rPr>
              <a:t>Build my life</a:t>
            </a:r>
          </a:p>
        </p:txBody>
      </p:sp>
      <p:sp>
        <p:nvSpPr>
          <p:cNvPr id="1091" name="Google Shape;1091;p79"/>
          <p:cNvSpPr txBox="1">
            <a:spLocks noGrp="1"/>
          </p:cNvSpPr>
          <p:nvPr>
            <p:ph type="body" idx="1"/>
          </p:nvPr>
        </p:nvSpPr>
        <p:spPr>
          <a:xfrm>
            <a:off x="482601" y="1978533"/>
            <a:ext cx="2522980" cy="2561716"/>
          </a:xfrm>
          <a:prstGeom prst="rect">
            <a:avLst/>
          </a:prstGeom>
        </p:spPr>
        <p:txBody>
          <a:bodyPr spcFirstLastPara="1" vert="horz" lIns="91440" tIns="45720" rIns="91440" bIns="45720" rtlCol="0" anchorCtr="0">
            <a:normAutofit fontScale="85000" lnSpcReduction="10000"/>
          </a:bodyPr>
          <a:lstStyle/>
          <a:p>
            <a:pPr marL="0" indent="0" algn="l" defTabSz="914400">
              <a:lnSpc>
                <a:spcPct val="90000"/>
              </a:lnSpc>
              <a:spcBef>
                <a:spcPts val="1000"/>
              </a:spcBef>
              <a:buNone/>
            </a:pPr>
            <a:r>
              <a:rPr lang="en-US" sz="500" dirty="0">
                <a:solidFill>
                  <a:schemeClr val="bg1"/>
                </a:solidFill>
              </a:rPr>
              <a:t>CCLI: CCLI: Brett Younker, Karl Martin, Kirby </a:t>
            </a:r>
            <a:r>
              <a:rPr lang="en-US" sz="500" dirty="0" err="1">
                <a:solidFill>
                  <a:schemeClr val="bg1"/>
                </a:solidFill>
              </a:rPr>
              <a:t>Kaple</a:t>
            </a:r>
            <a:r>
              <a:rPr lang="en-US" sz="500" dirty="0">
                <a:solidFill>
                  <a:schemeClr val="bg1"/>
                </a:solidFill>
              </a:rPr>
              <a:t>, Matt Redman, Pat Barrett</a:t>
            </a:r>
          </a:p>
          <a:p>
            <a:pPr marL="0" indent="0" algn="l" defTabSz="914400">
              <a:lnSpc>
                <a:spcPct val="90000"/>
              </a:lnSpc>
              <a:spcBef>
                <a:spcPts val="1000"/>
              </a:spcBef>
              <a:buNone/>
            </a:pPr>
            <a:endParaRPr lang="en-US" sz="500" dirty="0">
              <a:solidFill>
                <a:schemeClr val="bg1"/>
              </a:solidFill>
            </a:endParaRPr>
          </a:p>
          <a:p>
            <a:pPr marL="0" indent="0" algn="l" defTabSz="914400">
              <a:lnSpc>
                <a:spcPct val="90000"/>
              </a:lnSpc>
              <a:spcBef>
                <a:spcPts val="1000"/>
              </a:spcBef>
              <a:buNone/>
            </a:pPr>
            <a:r>
              <a:rPr lang="en-US" sz="500" dirty="0">
                <a:solidFill>
                  <a:schemeClr val="bg1"/>
                </a:solidFill>
              </a:rPr>
              <a:t>© 2016 Martin, Karl Andrew (Admin. by </a:t>
            </a:r>
            <a:r>
              <a:rPr lang="en-US" sz="500" dirty="0" err="1">
                <a:solidFill>
                  <a:schemeClr val="bg1"/>
                </a:solidFill>
              </a:rPr>
              <a:t>Sentric</a:t>
            </a:r>
            <a:r>
              <a:rPr lang="en-US" sz="500" dirty="0">
                <a:solidFill>
                  <a:schemeClr val="bg1"/>
                </a:solidFill>
              </a:rPr>
              <a:t> Music)</a:t>
            </a:r>
          </a:p>
          <a:p>
            <a:pPr marL="0" indent="0" algn="l" defTabSz="914400">
              <a:lnSpc>
                <a:spcPct val="90000"/>
              </a:lnSpc>
              <a:spcBef>
                <a:spcPts val="1000"/>
              </a:spcBef>
              <a:buNone/>
            </a:pPr>
            <a:r>
              <a:rPr lang="en-US" sz="500" dirty="0">
                <a:solidFill>
                  <a:schemeClr val="bg1"/>
                </a:solidFill>
              </a:rPr>
              <a:t>Bethel Music Publishing (Admin. by SHOUT! Music Publishing Australia)</a:t>
            </a:r>
          </a:p>
          <a:p>
            <a:pPr marL="0" indent="0" algn="l" defTabSz="914400">
              <a:lnSpc>
                <a:spcPct val="90000"/>
              </a:lnSpc>
              <a:spcBef>
                <a:spcPts val="1000"/>
              </a:spcBef>
              <a:buNone/>
            </a:pPr>
            <a:r>
              <a:rPr lang="en-US" sz="500" dirty="0">
                <a:solidFill>
                  <a:schemeClr val="bg1"/>
                </a:solidFill>
              </a:rPr>
              <a:t>Capitol CMG Genesis (Admin. by SHOUT! Music Publishing Australia)</a:t>
            </a:r>
          </a:p>
          <a:p>
            <a:pPr marL="0" indent="0" algn="l" defTabSz="914400">
              <a:lnSpc>
                <a:spcPct val="90000"/>
              </a:lnSpc>
              <a:spcBef>
                <a:spcPts val="1000"/>
              </a:spcBef>
              <a:buNone/>
            </a:pPr>
            <a:r>
              <a:rPr lang="en-US" sz="500" dirty="0">
                <a:solidFill>
                  <a:schemeClr val="bg1"/>
                </a:solidFill>
              </a:rPr>
              <a:t>Housefires Sounds (Admin. by SHOUT! Music Publishing Australia)</a:t>
            </a:r>
          </a:p>
          <a:p>
            <a:pPr marL="0" indent="0" algn="l" defTabSz="914400">
              <a:lnSpc>
                <a:spcPct val="90000"/>
              </a:lnSpc>
              <a:spcBef>
                <a:spcPts val="1000"/>
              </a:spcBef>
              <a:buNone/>
            </a:pPr>
            <a:r>
              <a:rPr lang="en-US" sz="500" dirty="0" err="1">
                <a:solidFill>
                  <a:schemeClr val="bg1"/>
                </a:solidFill>
              </a:rPr>
              <a:t>Kaple</a:t>
            </a:r>
            <a:r>
              <a:rPr lang="en-US" sz="500" dirty="0">
                <a:solidFill>
                  <a:schemeClr val="bg1"/>
                </a:solidFill>
              </a:rPr>
              <a:t> Music (Admin. by SHOUT! Music Publishing Australia)</a:t>
            </a:r>
          </a:p>
          <a:p>
            <a:pPr marL="0" indent="0" algn="l" defTabSz="914400">
              <a:lnSpc>
                <a:spcPct val="90000"/>
              </a:lnSpc>
              <a:spcBef>
                <a:spcPts val="1000"/>
              </a:spcBef>
              <a:buNone/>
            </a:pPr>
            <a:r>
              <a:rPr lang="en-US" sz="500" dirty="0">
                <a:solidFill>
                  <a:schemeClr val="bg1"/>
                </a:solidFill>
              </a:rPr>
              <a:t>Said And Done Music (Admin. by SHOUT! Music Publishing Australia)</a:t>
            </a:r>
          </a:p>
          <a:p>
            <a:pPr marL="0" indent="0" algn="l" defTabSz="914400">
              <a:lnSpc>
                <a:spcPct val="90000"/>
              </a:lnSpc>
              <a:spcBef>
                <a:spcPts val="1000"/>
              </a:spcBef>
              <a:buNone/>
            </a:pPr>
            <a:r>
              <a:rPr lang="en-US" sz="500" dirty="0" err="1">
                <a:solidFill>
                  <a:schemeClr val="bg1"/>
                </a:solidFill>
              </a:rPr>
              <a:t>sixsteps</a:t>
            </a:r>
            <a:r>
              <a:rPr lang="en-US" sz="500" dirty="0">
                <a:solidFill>
                  <a:schemeClr val="bg1"/>
                </a:solidFill>
              </a:rPr>
              <a:t> Music (Admin. by SHOUT! Music Publishing Australia)</a:t>
            </a:r>
          </a:p>
          <a:p>
            <a:pPr marL="0" indent="0" algn="l" defTabSz="914400">
              <a:lnSpc>
                <a:spcPct val="90000"/>
              </a:lnSpc>
              <a:spcBef>
                <a:spcPts val="1000"/>
              </a:spcBef>
              <a:buNone/>
            </a:pPr>
            <a:r>
              <a:rPr lang="en-US" sz="500" dirty="0">
                <a:solidFill>
                  <a:schemeClr val="bg1"/>
                </a:solidFill>
              </a:rPr>
              <a:t>Thankyou Music (Admin. by SHOUT! Music Publishing Australia)</a:t>
            </a:r>
          </a:p>
          <a:p>
            <a:pPr marL="0" indent="0" algn="l" defTabSz="914400">
              <a:lnSpc>
                <a:spcPct val="90000"/>
              </a:lnSpc>
              <a:spcBef>
                <a:spcPts val="1000"/>
              </a:spcBef>
              <a:buNone/>
            </a:pPr>
            <a:r>
              <a:rPr lang="en-US" sz="500" dirty="0" err="1">
                <a:solidFill>
                  <a:schemeClr val="bg1"/>
                </a:solidFill>
              </a:rPr>
              <a:t>Vamos</a:t>
            </a:r>
            <a:r>
              <a:rPr lang="en-US" sz="500" dirty="0">
                <a:solidFill>
                  <a:schemeClr val="bg1"/>
                </a:solidFill>
              </a:rPr>
              <a:t> Publishing (Admin. by SHOUT! Music Publishing Australia)</a:t>
            </a:r>
          </a:p>
          <a:p>
            <a:pPr marL="0" indent="0" algn="l" defTabSz="914400">
              <a:lnSpc>
                <a:spcPct val="90000"/>
              </a:lnSpc>
              <a:spcBef>
                <a:spcPts val="1000"/>
              </a:spcBef>
              <a:buNone/>
            </a:pPr>
            <a:r>
              <a:rPr lang="en-US" sz="500" dirty="0" err="1">
                <a:solidFill>
                  <a:schemeClr val="bg1"/>
                </a:solidFill>
              </a:rPr>
              <a:t>worshiptogether.com</a:t>
            </a:r>
            <a:r>
              <a:rPr lang="en-US" sz="500" dirty="0">
                <a:solidFill>
                  <a:schemeClr val="bg1"/>
                </a:solidFill>
              </a:rPr>
              <a:t> songs (Admin. by SHOUT! Music Publishing Australia)</a:t>
            </a:r>
          </a:p>
          <a:p>
            <a:pPr marL="0" indent="0" algn="l" defTabSz="914400">
              <a:lnSpc>
                <a:spcPct val="90000"/>
              </a:lnSpc>
              <a:spcBef>
                <a:spcPts val="1000"/>
              </a:spcBef>
              <a:buNone/>
            </a:pPr>
            <a:r>
              <a:rPr lang="en-US" sz="500" dirty="0">
                <a:solidFill>
                  <a:schemeClr val="bg1"/>
                </a:solidFill>
              </a:rPr>
              <a:t>CCLI </a:t>
            </a:r>
            <a:r>
              <a:rPr lang="en-US" sz="500" dirty="0" err="1">
                <a:solidFill>
                  <a:schemeClr val="bg1"/>
                </a:solidFill>
              </a:rPr>
              <a:t>Licence</a:t>
            </a:r>
            <a:r>
              <a:rPr lang="en-US" sz="500" dirty="0">
                <a:solidFill>
                  <a:schemeClr val="bg1"/>
                </a:solidFill>
              </a:rPr>
              <a:t> No. 5485849</a:t>
            </a:r>
          </a:p>
          <a:p>
            <a:pPr marL="0" indent="0" algn="l" defTabSz="914400">
              <a:lnSpc>
                <a:spcPct val="90000"/>
              </a:lnSpc>
              <a:spcBef>
                <a:spcPts val="1000"/>
              </a:spcBef>
              <a:buNone/>
            </a:pPr>
            <a:r>
              <a:rPr lang="en-US" sz="500" dirty="0">
                <a:solidFill>
                  <a:schemeClr val="bg1"/>
                </a:solidFill>
              </a:rPr>
              <a:t>7070345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Worthy of every song we could ever sing</a:t>
            </a:r>
          </a:p>
          <a:p>
            <a:pPr marL="0" indent="0"/>
            <a:r>
              <a:rPr lang="en-US" sz="3200" dirty="0"/>
              <a:t>Worthy of all the praise we could ever bring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Worthy of every breath we could ever breathe</a:t>
            </a:r>
          </a:p>
          <a:p>
            <a:pPr marL="0" indent="0"/>
            <a:r>
              <a:rPr lang="en-US" sz="3200" dirty="0"/>
              <a:t>We live for You</a:t>
            </a:r>
          </a:p>
          <a:p>
            <a:pPr marL="0" indent="0"/>
            <a:r>
              <a:rPr lang="en-US" sz="3200" dirty="0"/>
              <a:t>Oh, we live for You</a:t>
            </a:r>
          </a:p>
        </p:txBody>
      </p:sp>
    </p:spTree>
    <p:extLst>
      <p:ext uri="{BB962C8B-B14F-4D97-AF65-F5344CB8AC3E}">
        <p14:creationId xmlns:p14="http://schemas.microsoft.com/office/powerpoint/2010/main" val="3438436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Jesus, the Name above every other name</a:t>
            </a:r>
          </a:p>
          <a:p>
            <a:pPr marL="0" indent="0"/>
            <a:r>
              <a:rPr lang="en-US" sz="3200" dirty="0"/>
              <a:t>Jesus, the only One who could ever save</a:t>
            </a:r>
          </a:p>
        </p:txBody>
      </p:sp>
    </p:spTree>
    <p:extLst>
      <p:ext uri="{BB962C8B-B14F-4D97-AF65-F5344CB8AC3E}">
        <p14:creationId xmlns:p14="http://schemas.microsoft.com/office/powerpoint/2010/main" val="214451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 </a:t>
            </a:r>
          </a:p>
          <a:p>
            <a:pPr marL="0" indent="0"/>
            <a:r>
              <a:rPr lang="en-US" sz="3200" dirty="0"/>
              <a:t>Worthy of every breath we could ever breathe</a:t>
            </a:r>
          </a:p>
          <a:p>
            <a:pPr marL="0" indent="0"/>
            <a:r>
              <a:rPr lang="en-US" sz="3200" dirty="0"/>
              <a:t>We live for You</a:t>
            </a:r>
          </a:p>
          <a:p>
            <a:pPr marL="0" indent="0"/>
            <a:r>
              <a:rPr lang="en-US" sz="3200" dirty="0"/>
              <a:t>We live for You</a:t>
            </a:r>
          </a:p>
        </p:txBody>
      </p:sp>
    </p:spTree>
    <p:extLst>
      <p:ext uri="{BB962C8B-B14F-4D97-AF65-F5344CB8AC3E}">
        <p14:creationId xmlns:p14="http://schemas.microsoft.com/office/powerpoint/2010/main" val="47294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Holy, there is no one like You, there is none beside You</a:t>
            </a:r>
          </a:p>
          <a:p>
            <a:pPr marL="0" indent="0"/>
            <a:r>
              <a:rPr lang="en-US" sz="3200" dirty="0"/>
              <a:t>Open up my eyes in wonder and</a:t>
            </a:r>
          </a:p>
        </p:txBody>
      </p:sp>
    </p:spTree>
    <p:extLst>
      <p:ext uri="{BB962C8B-B14F-4D97-AF65-F5344CB8AC3E}">
        <p14:creationId xmlns:p14="http://schemas.microsoft.com/office/powerpoint/2010/main" val="1616820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Show me who You are and fill me with Your heart</a:t>
            </a:r>
          </a:p>
          <a:p>
            <a:pPr marL="0" indent="0"/>
            <a:r>
              <a:rPr lang="en-US" sz="3200" dirty="0"/>
              <a:t>And lead me in Your love to those around me</a:t>
            </a:r>
          </a:p>
        </p:txBody>
      </p:sp>
    </p:spTree>
    <p:extLst>
      <p:ext uri="{BB962C8B-B14F-4D97-AF65-F5344CB8AC3E}">
        <p14:creationId xmlns:p14="http://schemas.microsoft.com/office/powerpoint/2010/main" val="1125038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a:t>
            </a:r>
          </a:p>
          <a:p>
            <a:pPr marL="0" indent="0"/>
            <a:r>
              <a:rPr lang="en-US" sz="3200" dirty="0"/>
              <a:t>Jesus, the name above every other name</a:t>
            </a:r>
          </a:p>
          <a:p>
            <a:pPr marL="0" indent="0"/>
            <a:r>
              <a:rPr lang="en-US" sz="3200" dirty="0"/>
              <a:t>Jesus, the only One who could ever save</a:t>
            </a:r>
          </a:p>
        </p:txBody>
      </p:sp>
    </p:spTree>
    <p:extLst>
      <p:ext uri="{BB962C8B-B14F-4D97-AF65-F5344CB8AC3E}">
        <p14:creationId xmlns:p14="http://schemas.microsoft.com/office/powerpoint/2010/main" val="139098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a:t>
            </a:r>
          </a:p>
          <a:p>
            <a:pPr marL="0" indent="0"/>
            <a:r>
              <a:rPr lang="en-US" sz="3200" dirty="0"/>
              <a:t>Worthy of every breath we could ever breathe</a:t>
            </a:r>
          </a:p>
          <a:p>
            <a:pPr marL="0" indent="0"/>
            <a:r>
              <a:rPr lang="en-US" sz="3200" dirty="0"/>
              <a:t>We live for You</a:t>
            </a:r>
          </a:p>
          <a:p>
            <a:pPr marL="0" indent="0"/>
            <a:r>
              <a:rPr lang="en-US" sz="3200" dirty="0"/>
              <a:t>Oh we live for You</a:t>
            </a:r>
          </a:p>
        </p:txBody>
      </p:sp>
    </p:spTree>
    <p:extLst>
      <p:ext uri="{BB962C8B-B14F-4D97-AF65-F5344CB8AC3E}">
        <p14:creationId xmlns:p14="http://schemas.microsoft.com/office/powerpoint/2010/main" val="319200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Holy, there is no one like You, there is none beside You</a:t>
            </a:r>
          </a:p>
          <a:p>
            <a:pPr marL="0" indent="0"/>
            <a:r>
              <a:rPr lang="en-US" sz="3200" dirty="0"/>
              <a:t>Open up my eyes in wonder</a:t>
            </a:r>
          </a:p>
        </p:txBody>
      </p:sp>
    </p:spTree>
    <p:extLst>
      <p:ext uri="{BB962C8B-B14F-4D97-AF65-F5344CB8AC3E}">
        <p14:creationId xmlns:p14="http://schemas.microsoft.com/office/powerpoint/2010/main" val="2079409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Show me who You are and fill me with Your heart</a:t>
            </a:r>
          </a:p>
          <a:p>
            <a:pPr marL="0" indent="0"/>
            <a:r>
              <a:rPr lang="en-US" sz="3200" dirty="0"/>
              <a:t>And lead me in Your love to those around me</a:t>
            </a:r>
          </a:p>
        </p:txBody>
      </p:sp>
    </p:spTree>
    <p:extLst>
      <p:ext uri="{BB962C8B-B14F-4D97-AF65-F5344CB8AC3E}">
        <p14:creationId xmlns:p14="http://schemas.microsoft.com/office/powerpoint/2010/main" val="379336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200149" y="200722"/>
            <a:ext cx="6743700"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kern="1200" cap="all" spc="200" baseline="0" dirty="0">
                <a:solidFill>
                  <a:schemeClr val="tx1"/>
                </a:solidFill>
                <a:latin typeface="+mj-lt"/>
                <a:ea typeface="+mj-ea"/>
                <a:cs typeface="+mj-cs"/>
              </a:rPr>
              <a:t>Bible reading 1</a:t>
            </a: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ctr" defTabSz="914400">
              <a:lnSpc>
                <a:spcPct val="90000"/>
              </a:lnSpc>
              <a:spcBef>
                <a:spcPts val="1000"/>
              </a:spcBef>
              <a:buClr>
                <a:schemeClr val="accent2"/>
              </a:buClr>
            </a:pPr>
            <a:r>
              <a:rPr lang="en-US" dirty="0">
                <a:solidFill>
                  <a:schemeClr val="tx1">
                    <a:lumMod val="75000"/>
                    <a:lumOff val="25000"/>
                  </a:schemeClr>
                </a:solidFill>
              </a:rPr>
              <a:t>Copy paste here</a:t>
            </a:r>
          </a:p>
        </p:txBody>
      </p:sp>
    </p:spTree>
    <p:extLst>
      <p:ext uri="{BB962C8B-B14F-4D97-AF65-F5344CB8AC3E}">
        <p14:creationId xmlns:p14="http://schemas.microsoft.com/office/powerpoint/2010/main" val="4203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And I will build my life upon Your love, it is a firm foundation</a:t>
            </a:r>
          </a:p>
          <a:p>
            <a:pPr marL="0" indent="0"/>
            <a:r>
              <a:rPr lang="en-US" sz="3200" dirty="0"/>
              <a:t>And I will put my trust in You alone and I will not be shaken</a:t>
            </a:r>
          </a:p>
          <a:p>
            <a:pPr marL="0" indent="0"/>
            <a:r>
              <a:rPr lang="en-US" sz="3200" dirty="0"/>
              <a:t>(x2)</a:t>
            </a:r>
          </a:p>
        </p:txBody>
      </p:sp>
    </p:spTree>
    <p:extLst>
      <p:ext uri="{BB962C8B-B14F-4D97-AF65-F5344CB8AC3E}">
        <p14:creationId xmlns:p14="http://schemas.microsoft.com/office/powerpoint/2010/main" val="606210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Holy, there is no one like You, there is none beside You</a:t>
            </a:r>
          </a:p>
          <a:p>
            <a:pPr marL="0" indent="0"/>
            <a:r>
              <a:rPr lang="en-US" sz="3200" dirty="0"/>
              <a:t>Open up my eyes in wonder and</a:t>
            </a:r>
          </a:p>
        </p:txBody>
      </p:sp>
    </p:spTree>
    <p:extLst>
      <p:ext uri="{BB962C8B-B14F-4D97-AF65-F5344CB8AC3E}">
        <p14:creationId xmlns:p14="http://schemas.microsoft.com/office/powerpoint/2010/main" val="3781005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Show me who You are and fill me with Your heart</a:t>
            </a:r>
          </a:p>
          <a:p>
            <a:pPr marL="0" indent="0"/>
            <a:r>
              <a:rPr lang="en-US" sz="3200" dirty="0"/>
              <a:t>And lead me in Your love to those around me</a:t>
            </a:r>
          </a:p>
        </p:txBody>
      </p:sp>
    </p:spTree>
    <p:extLst>
      <p:ext uri="{BB962C8B-B14F-4D97-AF65-F5344CB8AC3E}">
        <p14:creationId xmlns:p14="http://schemas.microsoft.com/office/powerpoint/2010/main" val="3610605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089"/>
        <p:cNvGrpSpPr/>
        <p:nvPr/>
      </p:nvGrpSpPr>
      <p:grpSpPr>
        <a:xfrm>
          <a:off x="0" y="0"/>
          <a:ext cx="0" cy="0"/>
          <a:chOff x="0" y="0"/>
          <a:chExt cx="0" cy="0"/>
        </a:xfrm>
      </p:grpSpPr>
      <p:pic>
        <p:nvPicPr>
          <p:cNvPr id="1093" name="Picture 1092" descr="Guitars on a guitar stand">
            <a:extLst>
              <a:ext uri="{FF2B5EF4-FFF2-40B4-BE49-F238E27FC236}">
                <a16:creationId xmlns:a16="http://schemas.microsoft.com/office/drawing/2014/main" id="{8E2FBC57-8891-2AE2-A574-67529E62494A}"/>
              </a:ext>
            </a:extLst>
          </p:cNvPr>
          <p:cNvPicPr>
            <a:picLocks noChangeAspect="1"/>
          </p:cNvPicPr>
          <p:nvPr/>
        </p:nvPicPr>
        <p:blipFill rotWithShape="1">
          <a:blip r:embed="rId3"/>
          <a:srcRect l="39689" r="978"/>
          <a:stretch/>
        </p:blipFill>
        <p:spPr>
          <a:xfrm>
            <a:off x="481" y="10"/>
            <a:ext cx="4572000" cy="5143490"/>
          </a:xfrm>
          <a:prstGeom prst="rect">
            <a:avLst/>
          </a:prstGeom>
        </p:spPr>
      </p:pic>
      <p:sp>
        <p:nvSpPr>
          <p:cNvPr id="1090" name="Google Shape;1090;p79"/>
          <p:cNvSpPr txBox="1">
            <a:spLocks noGrp="1"/>
          </p:cNvSpPr>
          <p:nvPr>
            <p:ph type="title"/>
          </p:nvPr>
        </p:nvSpPr>
        <p:spPr>
          <a:xfrm>
            <a:off x="603504" y="2131128"/>
            <a:ext cx="3365473" cy="881244"/>
          </a:xfrm>
          <a:prstGeom prst="rect">
            <a:avLst/>
          </a:prstGeom>
          <a:solidFill>
            <a:schemeClr val="bg1">
              <a:alpha val="80000"/>
            </a:schemeClr>
          </a:solidFill>
          <a:ln>
            <a:solidFill>
              <a:schemeClr val="tx1">
                <a:lumMod val="75000"/>
                <a:lumOff val="25000"/>
              </a:schemeClr>
            </a:solidFill>
          </a:ln>
        </p:spPr>
        <p:txBody>
          <a:bodyPr spcFirstLastPara="1" vert="horz" lIns="182880" tIns="182880" rIns="182880" bIns="182880" rtlCol="0" anchor="ctr" anchorCtr="0">
            <a:normAutofit/>
          </a:bodyPr>
          <a:lstStyle/>
          <a:p>
            <a:pPr lvl="0" defTabSz="914400">
              <a:lnSpc>
                <a:spcPct val="90000"/>
              </a:lnSpc>
              <a:spcBef>
                <a:spcPct val="0"/>
              </a:spcBef>
            </a:pPr>
            <a:r>
              <a:rPr lang="en-US" sz="1800" spc="200">
                <a:solidFill>
                  <a:schemeClr val="tx1">
                    <a:lumMod val="85000"/>
                    <a:lumOff val="15000"/>
                  </a:schemeClr>
                </a:solidFill>
              </a:rPr>
              <a:t>This I believe</a:t>
            </a:r>
          </a:p>
        </p:txBody>
      </p:sp>
      <p:sp>
        <p:nvSpPr>
          <p:cNvPr id="1091" name="Google Shape;1091;p79"/>
          <p:cNvSpPr txBox="1">
            <a:spLocks noGrp="1"/>
          </p:cNvSpPr>
          <p:nvPr>
            <p:ph type="body" idx="1"/>
          </p:nvPr>
        </p:nvSpPr>
        <p:spPr>
          <a:xfrm>
            <a:off x="5057955" y="732096"/>
            <a:ext cx="3603699" cy="3689862"/>
          </a:xfrm>
          <a:prstGeom prst="rect">
            <a:avLst/>
          </a:prstGeom>
        </p:spPr>
        <p:txBody>
          <a:bodyPr spcFirstLastPara="1" vert="horz" lIns="91440" tIns="45720" rIns="91440" bIns="45720" rtlCol="0" anchor="ctr" anchorCtr="0">
            <a:normAutofit/>
          </a:bodyPr>
          <a:lstStyle/>
          <a:p>
            <a:pPr marL="0" indent="0" algn="l" defTabSz="914400">
              <a:spcBef>
                <a:spcPts val="1000"/>
              </a:spcBef>
              <a:buNone/>
            </a:pPr>
            <a:r>
              <a:rPr lang="en-US" sz="700" dirty="0"/>
              <a:t>CCLI: Ben Fielding, Matt Crocker</a:t>
            </a:r>
          </a:p>
          <a:p>
            <a:pPr marL="0" indent="0" algn="l" defTabSz="914400">
              <a:spcBef>
                <a:spcPts val="1000"/>
              </a:spcBef>
              <a:buNone/>
            </a:pPr>
            <a:r>
              <a:rPr lang="en-US" sz="700" dirty="0"/>
              <a:t>© 2014 Hillsong Music Publishing Australia</a:t>
            </a:r>
          </a:p>
          <a:p>
            <a:pPr marL="0" indent="0" algn="l" defTabSz="914400">
              <a:spcBef>
                <a:spcPts val="1000"/>
              </a:spcBef>
              <a:buNone/>
            </a:pPr>
            <a:r>
              <a:rPr lang="en-US" sz="700" dirty="0"/>
              <a:t>CCLI </a:t>
            </a:r>
            <a:r>
              <a:rPr lang="en-US" sz="700" dirty="0" err="1"/>
              <a:t>Licence</a:t>
            </a:r>
            <a:r>
              <a:rPr lang="en-US" sz="700" dirty="0"/>
              <a:t> No. 5485849</a:t>
            </a:r>
          </a:p>
          <a:p>
            <a:pPr marL="0" indent="0" algn="l" defTabSz="914400">
              <a:spcBef>
                <a:spcPts val="1000"/>
              </a:spcBef>
              <a:buNone/>
            </a:pPr>
            <a:r>
              <a:rPr lang="en-US" sz="700" dirty="0"/>
              <a:t>7018338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Our Father everlasting</a:t>
            </a:r>
          </a:p>
          <a:p>
            <a:pPr marL="0" indent="0"/>
            <a:r>
              <a:rPr lang="en-US" sz="3200" dirty="0"/>
              <a:t>The all creating One</a:t>
            </a:r>
          </a:p>
          <a:p>
            <a:pPr marL="0" indent="0"/>
            <a:r>
              <a:rPr lang="en-US" sz="3200" dirty="0"/>
              <a:t>God Almighty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Through Your Holy Spirit</a:t>
            </a:r>
          </a:p>
          <a:p>
            <a:pPr marL="0" indent="0"/>
            <a:r>
              <a:rPr lang="en-US" sz="3200" dirty="0"/>
              <a:t>Conceiving Christ the Son</a:t>
            </a:r>
          </a:p>
          <a:p>
            <a:pPr marL="0" indent="0"/>
            <a:r>
              <a:rPr lang="en-US" sz="3200" dirty="0"/>
              <a:t>Jesus our </a:t>
            </a:r>
            <a:r>
              <a:rPr lang="en-US" sz="3200" dirty="0" err="1"/>
              <a:t>Saviour</a:t>
            </a:r>
            <a:endParaRPr lang="en-US" sz="3200" dirty="0"/>
          </a:p>
        </p:txBody>
      </p:sp>
    </p:spTree>
    <p:extLst>
      <p:ext uri="{BB962C8B-B14F-4D97-AF65-F5344CB8AC3E}">
        <p14:creationId xmlns:p14="http://schemas.microsoft.com/office/powerpoint/2010/main" val="3634299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3263320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828766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Our Judge and our Defender</a:t>
            </a:r>
          </a:p>
          <a:p>
            <a:pPr marL="0" indent="0"/>
            <a:r>
              <a:rPr lang="en-US" sz="3200" dirty="0"/>
              <a:t>Suffered and crucified</a:t>
            </a:r>
          </a:p>
          <a:p>
            <a:pPr marL="0" indent="0"/>
            <a:r>
              <a:rPr lang="en-US" sz="3200" dirty="0"/>
              <a:t>Forgiveness is in You</a:t>
            </a:r>
          </a:p>
        </p:txBody>
      </p:sp>
    </p:spTree>
    <p:extLst>
      <p:ext uri="{BB962C8B-B14F-4D97-AF65-F5344CB8AC3E}">
        <p14:creationId xmlns:p14="http://schemas.microsoft.com/office/powerpoint/2010/main" val="3039705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Descended into darkness</a:t>
            </a:r>
          </a:p>
          <a:p>
            <a:pPr marL="0" indent="0"/>
            <a:r>
              <a:rPr lang="en-US" sz="3200" dirty="0"/>
              <a:t>You rose in glorious life</a:t>
            </a:r>
          </a:p>
          <a:p>
            <a:pPr marL="0" indent="0"/>
            <a:r>
              <a:rPr lang="en-US" sz="3200" dirty="0"/>
              <a:t>Forever seated high</a:t>
            </a:r>
          </a:p>
        </p:txBody>
      </p:sp>
    </p:spTree>
    <p:extLst>
      <p:ext uri="{BB962C8B-B14F-4D97-AF65-F5344CB8AC3E}">
        <p14:creationId xmlns:p14="http://schemas.microsoft.com/office/powerpoint/2010/main" val="403827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1021725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4265352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57978"/>
            <a:ext cx="8701391" cy="5027544"/>
          </a:xfrm>
          <a:prstGeom prst="rect">
            <a:avLst/>
          </a:prstGeom>
        </p:spPr>
        <p:txBody>
          <a:bodyPr spcFirstLastPara="1" vert="horz" wrap="square" lIns="91425" tIns="91425" rIns="91425" bIns="91425" rtlCol="0" anchor="t" anchorCtr="0">
            <a:noAutofit/>
          </a:bodyPr>
          <a:lstStyle/>
          <a:p>
            <a:pPr marL="0" indent="0"/>
            <a:r>
              <a:rPr lang="en-US" sz="3200" dirty="0"/>
              <a:t>Bridge</a:t>
            </a:r>
          </a:p>
          <a:p>
            <a:pPr marL="0" indent="0"/>
            <a:r>
              <a:rPr lang="en-US" sz="3200" dirty="0"/>
              <a:t>I believe in You</a:t>
            </a:r>
          </a:p>
          <a:p>
            <a:pPr marL="0" indent="0"/>
            <a:r>
              <a:rPr lang="en-US" sz="3200" dirty="0"/>
              <a:t>I believe You rose again</a:t>
            </a:r>
          </a:p>
          <a:p>
            <a:pPr marL="0" indent="0"/>
            <a:r>
              <a:rPr lang="en-US" sz="3200" dirty="0"/>
              <a:t>I believe that Jesus Christ is Lord</a:t>
            </a:r>
          </a:p>
          <a:p>
            <a:pPr marL="0" indent="0"/>
            <a:r>
              <a:rPr lang="en-US" sz="3200" dirty="0"/>
              <a:t>(x2)</a:t>
            </a:r>
          </a:p>
        </p:txBody>
      </p:sp>
    </p:spTree>
    <p:extLst>
      <p:ext uri="{BB962C8B-B14F-4D97-AF65-F5344CB8AC3E}">
        <p14:creationId xmlns:p14="http://schemas.microsoft.com/office/powerpoint/2010/main" val="1687352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2585069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1890860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3880422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p:txBody>
      </p:sp>
    </p:spTree>
    <p:extLst>
      <p:ext uri="{BB962C8B-B14F-4D97-AF65-F5344CB8AC3E}">
        <p14:creationId xmlns:p14="http://schemas.microsoft.com/office/powerpoint/2010/main" val="1473240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life eternal</a:t>
            </a:r>
          </a:p>
          <a:p>
            <a:pPr marL="0" indent="0"/>
            <a:r>
              <a:rPr lang="en-US" sz="3200" dirty="0"/>
              <a:t>I believe in the virgin birth</a:t>
            </a:r>
          </a:p>
          <a:p>
            <a:pPr marL="0" indent="0"/>
            <a:r>
              <a:rPr lang="en-US" sz="3200" dirty="0"/>
              <a:t>I believe in the saints' communion</a:t>
            </a:r>
          </a:p>
          <a:p>
            <a:pPr marL="0" indent="0"/>
            <a:r>
              <a:rPr lang="en-US" sz="3200" dirty="0"/>
              <a:t>And in Your holy Church</a:t>
            </a:r>
          </a:p>
          <a:p>
            <a:pPr marL="0" indent="0"/>
            <a:endParaRPr lang="en-US" sz="3200" dirty="0"/>
          </a:p>
        </p:txBody>
      </p:sp>
    </p:spTree>
    <p:extLst>
      <p:ext uri="{BB962C8B-B14F-4D97-AF65-F5344CB8AC3E}">
        <p14:creationId xmlns:p14="http://schemas.microsoft.com/office/powerpoint/2010/main" val="3476692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2</a:t>
            </a:r>
          </a:p>
          <a:p>
            <a:pPr marL="0" indent="0"/>
            <a:r>
              <a:rPr lang="en-US" sz="3200" dirty="0"/>
              <a:t>I believe in the resurrection</a:t>
            </a:r>
          </a:p>
          <a:p>
            <a:pPr marL="0" indent="0"/>
            <a:r>
              <a:rPr lang="en-US" sz="3200" dirty="0"/>
              <a:t>When Jesus comes again</a:t>
            </a:r>
          </a:p>
          <a:p>
            <a:pPr marL="0" indent="0"/>
            <a:r>
              <a:rPr lang="en-US" sz="3200" dirty="0"/>
              <a:t>For I believe in the Name of Jesus</a:t>
            </a:r>
          </a:p>
        </p:txBody>
      </p:sp>
    </p:spTree>
    <p:extLst>
      <p:ext uri="{BB962C8B-B14F-4D97-AF65-F5344CB8AC3E}">
        <p14:creationId xmlns:p14="http://schemas.microsoft.com/office/powerpoint/2010/main" val="344702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God our Father</a:t>
            </a:r>
          </a:p>
          <a:p>
            <a:pPr marL="0" indent="0"/>
            <a:r>
              <a:rPr lang="en-US" sz="3200" dirty="0"/>
              <a:t>I believe in Christ the Son</a:t>
            </a:r>
          </a:p>
          <a:p>
            <a:pPr marL="0" indent="0"/>
            <a:r>
              <a:rPr lang="en-US" sz="3200" dirty="0"/>
              <a:t>I believe in the Holy Spirit</a:t>
            </a:r>
          </a:p>
          <a:p>
            <a:pPr marL="0" indent="0"/>
            <a:r>
              <a:rPr lang="en-US" sz="3200" dirty="0"/>
              <a:t>Our God is three in one</a:t>
            </a:r>
          </a:p>
        </p:txBody>
      </p:sp>
    </p:spTree>
    <p:extLst>
      <p:ext uri="{BB962C8B-B14F-4D97-AF65-F5344CB8AC3E}">
        <p14:creationId xmlns:p14="http://schemas.microsoft.com/office/powerpoint/2010/main" val="5039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4" name="Picture 1273">
            <a:extLst>
              <a:ext uri="{FF2B5EF4-FFF2-40B4-BE49-F238E27FC236}">
                <a16:creationId xmlns:a16="http://schemas.microsoft.com/office/drawing/2014/main" id="{EC37A278-B86A-C272-4408-42A3A624740A}"/>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7556" r="3556"/>
          <a:stretch/>
        </p:blipFill>
        <p:spPr>
          <a:xfrm>
            <a:off x="482" y="7"/>
            <a:ext cx="4572000" cy="5143493"/>
          </a:xfrm>
          <a:prstGeom prst="rect">
            <a:avLst/>
          </a:prstGeom>
        </p:spPr>
      </p:pic>
      <p:sp>
        <p:nvSpPr>
          <p:cNvPr id="1271" name="Google Shape;1271;p92"/>
          <p:cNvSpPr txBox="1">
            <a:spLocks noGrp="1"/>
          </p:cNvSpPr>
          <p:nvPr>
            <p:ph type="title"/>
          </p:nvPr>
        </p:nvSpPr>
        <p:spPr>
          <a:xfrm>
            <a:off x="603504" y="2131129"/>
            <a:ext cx="3365474" cy="881243"/>
          </a:xfrm>
          <a:prstGeom prst="rect">
            <a:avLst/>
          </a:prstGeom>
          <a:solidFill>
            <a:schemeClr val="tx1">
              <a:alpha val="60000"/>
            </a:schemeClr>
          </a:solidFill>
          <a:ln>
            <a:solidFill>
              <a:schemeClr val="bg1"/>
            </a:solidFill>
          </a:ln>
        </p:spPr>
        <p:txBody>
          <a:bodyPr spcFirstLastPara="1" vert="horz" wrap="square" lIns="137160" tIns="137160" rIns="137160" bIns="137160" rtlCol="0" anchor="ctr" anchorCtr="0">
            <a:normAutofit/>
          </a:bodyPr>
          <a:lstStyle/>
          <a:p>
            <a:pPr>
              <a:spcBef>
                <a:spcPct val="0"/>
              </a:spcBef>
            </a:pPr>
            <a:r>
              <a:rPr lang="en-US" sz="1800">
                <a:solidFill>
                  <a:schemeClr val="bg1"/>
                </a:solidFill>
              </a:rPr>
              <a:t>Every step</a:t>
            </a:r>
          </a:p>
        </p:txBody>
      </p:sp>
      <p:sp>
        <p:nvSpPr>
          <p:cNvPr id="1272" name="Google Shape;1272;p92"/>
          <p:cNvSpPr txBox="1">
            <a:spLocks noGrp="1"/>
          </p:cNvSpPr>
          <p:nvPr>
            <p:ph type="subTitle" idx="1"/>
          </p:nvPr>
        </p:nvSpPr>
        <p:spPr>
          <a:xfrm>
            <a:off x="5057956" y="732097"/>
            <a:ext cx="3603698" cy="3689861"/>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600" dirty="0">
                <a:solidFill>
                  <a:schemeClr val="tx1">
                    <a:lumMod val="85000"/>
                    <a:lumOff val="15000"/>
                  </a:schemeClr>
                </a:solidFill>
              </a:rPr>
              <a:t>CCLI</a:t>
            </a:r>
          </a:p>
          <a:p>
            <a:pPr marL="0" indent="0" algn="l">
              <a:spcBef>
                <a:spcPts val="750"/>
              </a:spcBef>
            </a:pPr>
            <a:r>
              <a:rPr lang="en-US" sz="600" dirty="0">
                <a:solidFill>
                  <a:schemeClr val="tx1">
                    <a:lumMod val="85000"/>
                    <a:lumOff val="15000"/>
                  </a:schemeClr>
                </a:solidFill>
              </a:rPr>
              <a:t>"Ian Lewis, James Ferguson</a:t>
            </a:r>
          </a:p>
          <a:p>
            <a:pPr marL="0" indent="0" algn="l">
              <a:spcBef>
                <a:spcPts val="750"/>
              </a:spcBef>
            </a:pPr>
            <a:r>
              <a:rPr lang="en-US" sz="600" dirty="0">
                <a:solidFill>
                  <a:schemeClr val="tx1">
                    <a:lumMod val="85000"/>
                    <a:lumOff val="15000"/>
                  </a:schemeClr>
                </a:solidFill>
              </a:rPr>
              <a:t>© </a:t>
            </a:r>
            <a:r>
              <a:rPr lang="en-US" sz="600" dirty="0" err="1">
                <a:solidFill>
                  <a:schemeClr val="tx1">
                    <a:lumMod val="85000"/>
                    <a:lumOff val="15000"/>
                  </a:schemeClr>
                </a:solidFill>
              </a:rPr>
              <a:t>CityAlight</a:t>
            </a:r>
            <a:r>
              <a:rPr lang="en-US" sz="600" dirty="0">
                <a:solidFill>
                  <a:schemeClr val="tx1">
                    <a:lumMod val="85000"/>
                    <a:lumOff val="15000"/>
                  </a:schemeClr>
                </a:solidFill>
              </a:rPr>
              <a:t> Music (Admin. by Integrity Music)</a:t>
            </a:r>
          </a:p>
          <a:p>
            <a:pPr marL="0" indent="0" algn="l">
              <a:spcBef>
                <a:spcPts val="750"/>
              </a:spcBef>
            </a:pPr>
            <a:r>
              <a:rPr lang="en-US" sz="600" dirty="0">
                <a:solidFill>
                  <a:schemeClr val="tx1">
                    <a:lumMod val="85000"/>
                    <a:lumOff val="15000"/>
                  </a:schemeClr>
                </a:solidFill>
              </a:rPr>
              <a:t>CCLI </a:t>
            </a:r>
            <a:r>
              <a:rPr lang="en-US" sz="600" dirty="0" err="1">
                <a:solidFill>
                  <a:schemeClr val="tx1">
                    <a:lumMod val="85000"/>
                    <a:lumOff val="15000"/>
                  </a:schemeClr>
                </a:solidFill>
              </a:rPr>
              <a:t>Licence</a:t>
            </a:r>
            <a:r>
              <a:rPr lang="en-US" sz="600" dirty="0">
                <a:solidFill>
                  <a:schemeClr val="tx1">
                    <a:lumMod val="85000"/>
                    <a:lumOff val="15000"/>
                  </a:schemeClr>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I believe in the resurrection</a:t>
            </a:r>
          </a:p>
          <a:p>
            <a:pPr marL="0" indent="0"/>
            <a:r>
              <a:rPr lang="en-US" sz="3200" dirty="0"/>
              <a:t>That we will rise again</a:t>
            </a:r>
          </a:p>
          <a:p>
            <a:pPr marL="0" indent="0"/>
            <a:r>
              <a:rPr lang="en-US" sz="3200" dirty="0"/>
              <a:t>For I believe in the Name of Jesus</a:t>
            </a:r>
          </a:p>
          <a:p>
            <a:pPr marL="0" indent="0"/>
            <a:r>
              <a:rPr lang="en-US" sz="3200" dirty="0"/>
              <a:t>For I believe in the Name of Jesus</a:t>
            </a:r>
          </a:p>
          <a:p>
            <a:pPr marL="0" indent="0"/>
            <a:r>
              <a:rPr lang="en-US" sz="3200" dirty="0"/>
              <a:t>For I believe in the Name of Jesus</a:t>
            </a:r>
          </a:p>
          <a:p>
            <a:pPr marL="0" indent="0"/>
            <a:endParaRPr lang="en-US" sz="3200" dirty="0"/>
          </a:p>
        </p:txBody>
      </p:sp>
    </p:spTree>
    <p:extLst>
      <p:ext uri="{BB962C8B-B14F-4D97-AF65-F5344CB8AC3E}">
        <p14:creationId xmlns:p14="http://schemas.microsoft.com/office/powerpoint/2010/main" val="209506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Outro – (Behold)</a:t>
            </a:r>
          </a:p>
          <a:p>
            <a:pPr marL="0" indent="0"/>
            <a:r>
              <a:rPr lang="en-US" sz="3200" dirty="0"/>
              <a:t>My God</a:t>
            </a:r>
          </a:p>
          <a:p>
            <a:pPr marL="0" indent="0"/>
            <a:r>
              <a:rPr lang="en-US" sz="3200" dirty="0"/>
              <a:t>He who was and is to come</a:t>
            </a:r>
          </a:p>
          <a:p>
            <a:pPr marL="0" indent="0"/>
            <a:r>
              <a:rPr lang="en-US" sz="3200" dirty="0"/>
              <a:t>Prepare the way</a:t>
            </a:r>
          </a:p>
          <a:p>
            <a:pPr marL="0" indent="0"/>
            <a:r>
              <a:rPr lang="en-US" sz="3200" dirty="0"/>
              <a:t>Until the work on earth is done</a:t>
            </a:r>
          </a:p>
        </p:txBody>
      </p:sp>
    </p:spTree>
    <p:extLst>
      <p:ext uri="{BB962C8B-B14F-4D97-AF65-F5344CB8AC3E}">
        <p14:creationId xmlns:p14="http://schemas.microsoft.com/office/powerpoint/2010/main" val="3345127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Outro – (Behold)</a:t>
            </a:r>
          </a:p>
          <a:p>
            <a:pPr marL="0" indent="0"/>
            <a:r>
              <a:rPr lang="en-US" sz="3200" dirty="0"/>
              <a:t>Watch as the clouds He rides swing low</a:t>
            </a:r>
          </a:p>
          <a:p>
            <a:pPr marL="0" indent="0"/>
            <a:r>
              <a:rPr lang="en-US" sz="3200" dirty="0"/>
              <a:t>Lift up the sound</a:t>
            </a:r>
          </a:p>
          <a:p>
            <a:pPr marL="0" indent="0"/>
            <a:r>
              <a:rPr lang="en-US" sz="3200" dirty="0"/>
              <a:t>As He makes our praise His throne</a:t>
            </a:r>
          </a:p>
          <a:p>
            <a:pPr marL="0" indent="0"/>
            <a:r>
              <a:rPr lang="en-US" sz="3200" dirty="0"/>
              <a:t>Behold the Lord our God will lead us home</a:t>
            </a:r>
          </a:p>
        </p:txBody>
      </p:sp>
    </p:spTree>
    <p:extLst>
      <p:ext uri="{BB962C8B-B14F-4D97-AF65-F5344CB8AC3E}">
        <p14:creationId xmlns:p14="http://schemas.microsoft.com/office/powerpoint/2010/main" val="752749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dirty="0"/>
              <a:t>Nehemiah 2:11-20</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70000" lnSpcReduction="20000"/>
          </a:bodyPr>
          <a:lstStyle/>
          <a:p>
            <a:pPr marL="0" indent="0" algn="l" defTabSz="914400">
              <a:lnSpc>
                <a:spcPct val="150000"/>
              </a:lnSpc>
              <a:spcBef>
                <a:spcPts val="1000"/>
              </a:spcBef>
              <a:buClr>
                <a:schemeClr val="accent2"/>
              </a:buClr>
            </a:pPr>
            <a:r>
              <a:rPr lang="en-US" sz="2400" b="1" baseline="30000" dirty="0">
                <a:solidFill>
                  <a:schemeClr val="tx1">
                    <a:lumMod val="75000"/>
                    <a:lumOff val="25000"/>
                  </a:schemeClr>
                </a:solidFill>
              </a:rPr>
              <a:t>11</a:t>
            </a:r>
            <a:r>
              <a:rPr lang="en-US" sz="2400" b="1" dirty="0">
                <a:solidFill>
                  <a:schemeClr val="tx1">
                    <a:lumMod val="75000"/>
                    <a:lumOff val="25000"/>
                  </a:schemeClr>
                </a:solidFill>
              </a:rPr>
              <a:t> </a:t>
            </a:r>
            <a:r>
              <a:rPr lang="en-US" sz="2400" b="1" baseline="30000" dirty="0">
                <a:solidFill>
                  <a:schemeClr val="tx1">
                    <a:lumMod val="75000"/>
                    <a:lumOff val="25000"/>
                  </a:schemeClr>
                </a:solidFill>
              </a:rPr>
              <a:t>I went to Jerusalem, and after staying there three days 12 I set out during the night with a few others.  I had not told anyone what my God had put in my heart to do for Jerusalem.  There were no mounts with me except the one I was riding on.  13 By night I went out through the Valley Gate toward the Jackal Well and the Dung Gate, examining the walls of Jerusalem, which had been broken down, and its gates, which had been destroyed by fire.  14 Then I moved on toward the Fountain Gate and the King’s Pool, but there was not enough room for my mount to get through; 15 so I went up the valley by night, examining the wall.  Finally, I turned back and reentered through the Valley Gate.  16 The officials did not know where I had gone or what I was doing, because as yet I had said nothing to the Jews or the priests or nobles or officials or any others who would be doing the work.  17 Then I said to them, “You see the trouble we are in: Jerusalem lies in ruins, and its gates have been burned with fire.  Come, let us rebuild the wall of Jerusalem, and we will no longer be in disgrace. ” 18 I also told them about the gracious hand of my God on me and what the king had said to me.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7698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AU" sz="2400" dirty="0"/>
              <a:t>Nehemiah 2:11-20</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l" defTabSz="914400">
              <a:lnSpc>
                <a:spcPct val="150000"/>
              </a:lnSpc>
              <a:spcBef>
                <a:spcPts val="1000"/>
              </a:spcBef>
              <a:buClr>
                <a:schemeClr val="accent2"/>
              </a:buClr>
            </a:pPr>
            <a:r>
              <a:rPr lang="en-US" sz="2400" b="1" baseline="30000" dirty="0">
                <a:solidFill>
                  <a:schemeClr val="tx1">
                    <a:lumMod val="75000"/>
                    <a:lumOff val="25000"/>
                  </a:schemeClr>
                </a:solidFill>
              </a:rPr>
              <a:t> They replied, “Let us start rebuilding. ” So they began this good work.  19 But when Sanballat the </a:t>
            </a:r>
            <a:r>
              <a:rPr lang="en-US" sz="2400" b="1" baseline="30000" dirty="0" err="1">
                <a:solidFill>
                  <a:schemeClr val="tx1">
                    <a:lumMod val="75000"/>
                    <a:lumOff val="25000"/>
                  </a:schemeClr>
                </a:solidFill>
              </a:rPr>
              <a:t>Horonite</a:t>
            </a:r>
            <a:r>
              <a:rPr lang="en-US" sz="2400" b="1" baseline="30000" dirty="0">
                <a:solidFill>
                  <a:schemeClr val="tx1">
                    <a:lumMod val="75000"/>
                    <a:lumOff val="25000"/>
                  </a:schemeClr>
                </a:solidFill>
              </a:rPr>
              <a:t>, </a:t>
            </a:r>
            <a:r>
              <a:rPr lang="en-US" sz="2400" b="1" baseline="30000" dirty="0" err="1">
                <a:solidFill>
                  <a:schemeClr val="tx1">
                    <a:lumMod val="75000"/>
                    <a:lumOff val="25000"/>
                  </a:schemeClr>
                </a:solidFill>
              </a:rPr>
              <a:t>Tobiah</a:t>
            </a:r>
            <a:r>
              <a:rPr lang="en-US" sz="2400" b="1" baseline="30000" dirty="0">
                <a:solidFill>
                  <a:schemeClr val="tx1">
                    <a:lumMod val="75000"/>
                    <a:lumOff val="25000"/>
                  </a:schemeClr>
                </a:solidFill>
              </a:rPr>
              <a:t> the Ammonite official and Geshem the Arab heard about it, they mocked and ridiculed us.  “What is this you are doing?” they asked.  “Are you rebelling against the king?” 20 I answered them by saying, “The God of heaven will give us success.  We his servants will start rebuilding, but as for you, you have no share in Jerusalem or any claim or historic right to it.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08272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779180482"/>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196437981"/>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01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000" kern="0" dirty="0">
                <a:latin typeface="Open Sans"/>
                <a:ea typeface="Open Sans"/>
                <a:cs typeface="Open Sans"/>
                <a:sym typeface="Open Sans"/>
              </a:rPr>
              <a:t>Verse 1</a:t>
            </a:r>
          </a:p>
          <a:p>
            <a:pPr algn="ctr" defTabSz="914378">
              <a:buClr>
                <a:srgbClr val="000000"/>
              </a:buClr>
            </a:pPr>
            <a:r>
              <a:rPr lang="en-US" sz="3000" kern="0" dirty="0">
                <a:latin typeface="Open Sans"/>
                <a:ea typeface="Open Sans"/>
                <a:cs typeface="Open Sans"/>
                <a:sym typeface="Open Sans"/>
              </a:rPr>
              <a:t>I can sing with my whole heart,</a:t>
            </a:r>
          </a:p>
          <a:p>
            <a:pPr algn="ctr" defTabSz="914378">
              <a:buClr>
                <a:srgbClr val="000000"/>
              </a:buClr>
            </a:pPr>
            <a:r>
              <a:rPr lang="en-US" sz="3000" kern="0" dirty="0">
                <a:latin typeface="Open Sans"/>
                <a:ea typeface="Open Sans"/>
                <a:cs typeface="Open Sans"/>
                <a:sym typeface="Open Sans"/>
              </a:rPr>
              <a:t>I have all I need</a:t>
            </a:r>
          </a:p>
          <a:p>
            <a:pPr algn="ctr" defTabSz="914378">
              <a:buClr>
                <a:srgbClr val="000000"/>
              </a:buClr>
            </a:pPr>
            <a:r>
              <a:rPr lang="en-US" sz="3000" kern="0" dirty="0">
                <a:latin typeface="Open Sans"/>
                <a:ea typeface="Open Sans"/>
                <a:cs typeface="Open Sans"/>
                <a:sym typeface="Open Sans"/>
              </a:rPr>
              <a:t>In Jesus, my </a:t>
            </a:r>
            <a:r>
              <a:rPr lang="en-US" sz="3000" kern="0" dirty="0" err="1">
                <a:latin typeface="Open Sans"/>
                <a:ea typeface="Open Sans"/>
                <a:cs typeface="Open Sans"/>
                <a:sym typeface="Open Sans"/>
              </a:rPr>
              <a:t>Saviour</a:t>
            </a:r>
            <a:r>
              <a:rPr lang="en-US" sz="3000" kern="0" dirty="0">
                <a:latin typeface="Open Sans"/>
                <a:ea typeface="Open Sans"/>
                <a:cs typeface="Open Sans"/>
                <a:sym typeface="Open Sans"/>
              </a:rPr>
              <a:t>, my joy is complete</a:t>
            </a:r>
          </a:p>
          <a:p>
            <a:pPr algn="ctr" defTabSz="914378">
              <a:buClr>
                <a:srgbClr val="000000"/>
              </a:buClr>
            </a:pPr>
            <a:r>
              <a:rPr lang="en-US" sz="3000" kern="0" dirty="0">
                <a:latin typeface="Open Sans"/>
                <a:ea typeface="Open Sans"/>
                <a:cs typeface="Open Sans"/>
                <a:sym typeface="Open Sans"/>
              </a:rPr>
              <a:t>Onward to glory yet here I will wait</a:t>
            </a:r>
          </a:p>
          <a:p>
            <a:pPr algn="ctr" defTabSz="914378">
              <a:buClr>
                <a:srgbClr val="000000"/>
              </a:buClr>
            </a:pPr>
            <a:r>
              <a:rPr lang="en-US" sz="3000" kern="0" dirty="0">
                <a:latin typeface="Open Sans"/>
                <a:ea typeface="Open Sans"/>
                <a:cs typeface="Open Sans"/>
                <a:sym typeface="Open Sans"/>
              </a:rPr>
              <a:t>I will trust in Christ every step I take</a:t>
            </a:r>
          </a:p>
          <a:p>
            <a:pPr algn="ctr" defTabSz="914378">
              <a:buClr>
                <a:srgbClr val="000000"/>
              </a:buClr>
            </a:pPr>
            <a:endParaRPr lang="en-US" sz="3000" kern="0" dirty="0">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77646"/>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000" kern="0" dirty="0">
                <a:latin typeface="Open Sans"/>
                <a:ea typeface="Open Sans"/>
                <a:cs typeface="Open Sans"/>
                <a:sym typeface="Open Sans"/>
              </a:rPr>
              <a:t>Verse 2</a:t>
            </a:r>
          </a:p>
          <a:p>
            <a:pPr algn="ctr" defTabSz="914378">
              <a:buClr>
                <a:srgbClr val="000000"/>
              </a:buClr>
            </a:pPr>
            <a:r>
              <a:rPr lang="en-US" sz="3000" kern="0" dirty="0">
                <a:latin typeface="Open Sans"/>
                <a:ea typeface="Open Sans"/>
                <a:cs typeface="Open Sans"/>
                <a:sym typeface="Open Sans"/>
              </a:rPr>
              <a:t>I am sure of Your promise to guide me each day</a:t>
            </a:r>
          </a:p>
          <a:p>
            <a:pPr algn="ctr" defTabSz="914378">
              <a:buClr>
                <a:srgbClr val="000000"/>
              </a:buClr>
            </a:pPr>
            <a:r>
              <a:rPr lang="en-US" sz="3000" kern="0" dirty="0">
                <a:latin typeface="Open Sans"/>
                <a:ea typeface="Open Sans"/>
                <a:cs typeface="Open Sans"/>
                <a:sym typeface="Open Sans"/>
              </a:rPr>
              <a:t>Though some may oppose me, I won't be ashamed</a:t>
            </a:r>
          </a:p>
          <a:p>
            <a:pPr algn="ctr" defTabSz="914378">
              <a:buClr>
                <a:srgbClr val="000000"/>
              </a:buClr>
            </a:pPr>
            <a:r>
              <a:rPr lang="en-US" sz="3000" kern="0" dirty="0">
                <a:latin typeface="Open Sans"/>
                <a:ea typeface="Open Sans"/>
                <a:cs typeface="Open Sans"/>
                <a:sym typeface="Open Sans"/>
              </a:rPr>
              <a:t>Whatever I face, Lord, it won't be in vain</a:t>
            </a:r>
          </a:p>
          <a:p>
            <a:pPr algn="ctr" defTabSz="914378">
              <a:buClr>
                <a:srgbClr val="000000"/>
              </a:buClr>
            </a:pPr>
            <a:r>
              <a:rPr lang="en-US" sz="3000" kern="0" dirty="0">
                <a:latin typeface="Open Sans"/>
                <a:ea typeface="Open Sans"/>
                <a:cs typeface="Open Sans"/>
                <a:sym typeface="Open Sans"/>
              </a:rPr>
              <a:t>I will trust in Christ every step I take</a:t>
            </a:r>
          </a:p>
          <a:p>
            <a:pPr algn="ctr" defTabSz="914378">
              <a:buClr>
                <a:srgbClr val="000000"/>
              </a:buClr>
            </a:pPr>
            <a:endParaRPr lang="en-US" sz="3000" kern="0" dirty="0">
              <a:latin typeface="Open Sans"/>
              <a:ea typeface="Open Sans"/>
              <a:cs typeface="Open Sans"/>
              <a:sym typeface="Open Sans"/>
            </a:endParaRPr>
          </a:p>
        </p:txBody>
      </p:sp>
    </p:spTree>
    <p:extLst>
      <p:ext uri="{BB962C8B-B14F-4D97-AF65-F5344CB8AC3E}">
        <p14:creationId xmlns:p14="http://schemas.microsoft.com/office/powerpoint/2010/main" val="129039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For all of my days, I will live for Your glory</a:t>
            </a:r>
          </a:p>
          <a:p>
            <a:pPr algn="ctr" defTabSz="914378">
              <a:buClr>
                <a:srgbClr val="000000"/>
              </a:buClr>
            </a:pPr>
            <a:r>
              <a:rPr lang="en-US" sz="3200" kern="0" dirty="0">
                <a:latin typeface="Open Sans"/>
                <a:ea typeface="Open Sans"/>
                <a:cs typeface="Open Sans"/>
                <a:sym typeface="Open Sans"/>
              </a:rPr>
              <a:t>Running with courage and faith</a:t>
            </a:r>
          </a:p>
          <a:p>
            <a:pPr algn="ctr" defTabSz="914378">
              <a:buClr>
                <a:srgbClr val="000000"/>
              </a:buClr>
            </a:pPr>
            <a:r>
              <a:rPr lang="en-US" sz="3200" kern="0" dirty="0">
                <a:latin typeface="Open Sans"/>
                <a:ea typeface="Open Sans"/>
                <a:cs typeface="Open Sans"/>
                <a:sym typeface="Open Sans"/>
              </a:rPr>
              <a:t>The prize of my journey, the joy of salvation</a:t>
            </a:r>
          </a:p>
          <a:p>
            <a:pPr algn="ctr" defTabSz="914378">
              <a:buClr>
                <a:srgbClr val="000000"/>
              </a:buClr>
            </a:pPr>
            <a:r>
              <a:rPr lang="en-US" sz="3200" kern="0" dirty="0">
                <a:latin typeface="Open Sans"/>
                <a:ea typeface="Open Sans"/>
                <a:cs typeface="Open Sans"/>
                <a:sym typeface="Open Sans"/>
              </a:rPr>
              <a:t>To meet my King face to face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96879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So I'm looking to Jesus, perfector of faith</a:t>
            </a:r>
          </a:p>
          <a:p>
            <a:pPr algn="ctr" defTabSz="914378">
              <a:buClr>
                <a:srgbClr val="000000"/>
              </a:buClr>
            </a:pPr>
            <a:r>
              <a:rPr lang="en-US" sz="3200" kern="0" dirty="0">
                <a:latin typeface="Open Sans"/>
                <a:ea typeface="Open Sans"/>
                <a:cs typeface="Open Sans"/>
                <a:sym typeface="Open Sans"/>
              </a:rPr>
              <a:t>My heart set on heaven where treasure awaits</a:t>
            </a:r>
          </a:p>
          <a:p>
            <a:pPr algn="ctr" defTabSz="914378">
              <a:buClr>
                <a:srgbClr val="000000"/>
              </a:buClr>
            </a:pPr>
            <a:r>
              <a:rPr lang="en-US" sz="3200" kern="0" dirty="0">
                <a:latin typeface="Open Sans"/>
                <a:ea typeface="Open Sans"/>
                <a:cs typeface="Open Sans"/>
                <a:sym typeface="Open Sans"/>
              </a:rPr>
              <a:t>I'll run with endurance to finish the race</a:t>
            </a:r>
          </a:p>
          <a:p>
            <a:pPr algn="ctr" defTabSz="914378">
              <a:buClr>
                <a:srgbClr val="000000"/>
              </a:buClr>
            </a:pPr>
            <a:r>
              <a:rPr lang="en-US" sz="3200" kern="0" dirty="0">
                <a:latin typeface="Open Sans"/>
                <a:ea typeface="Open Sans"/>
                <a:cs typeface="Open Sans"/>
                <a:sym typeface="Open Sans"/>
              </a:rPr>
              <a:t>I will trust in Christ every step I take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0137598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2119</TotalTime>
  <Words>1706</Words>
  <Application>Microsoft Macintosh PowerPoint</Application>
  <PresentationFormat>On-screen Show (16:9)</PresentationFormat>
  <Paragraphs>258</Paragraphs>
  <Slides>60</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Open Sans</vt:lpstr>
      <vt:lpstr>Josefin Sans</vt:lpstr>
      <vt:lpstr>Gill Sans MT</vt:lpstr>
      <vt:lpstr>Parcel</vt:lpstr>
      <vt:lpstr>BCCC English service </vt:lpstr>
      <vt:lpstr>Please Put Your Phones on Silent </vt:lpstr>
      <vt:lpstr>Bible reading 1</vt:lpstr>
      <vt:lpstr>Worship</vt:lpstr>
      <vt:lpstr>Every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my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 believe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Nehemiah 2:11-20</vt:lpstr>
      <vt:lpstr>Nehemiah 2:11-20</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46</cp:revision>
  <dcterms:modified xsi:type="dcterms:W3CDTF">2023-11-17T11:58:01Z</dcterms:modified>
</cp:coreProperties>
</file>