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sldIdLst>
    <p:sldId id="261" r:id="rId2"/>
    <p:sldId id="259" r:id="rId3"/>
    <p:sldId id="468" r:id="rId4"/>
    <p:sldId id="479" r:id="rId5"/>
    <p:sldId id="480" r:id="rId6"/>
    <p:sldId id="356" r:id="rId7"/>
    <p:sldId id="481" r:id="rId8"/>
    <p:sldId id="357" r:id="rId9"/>
    <p:sldId id="482" r:id="rId10"/>
    <p:sldId id="483" r:id="rId11"/>
    <p:sldId id="484" r:id="rId12"/>
    <p:sldId id="359" r:id="rId13"/>
    <p:sldId id="485" r:id="rId14"/>
    <p:sldId id="4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53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4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26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8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0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2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5" name="Picture 1094" descr="A close-up of a network&#10;&#10;Description automatically generated">
            <a:extLst>
              <a:ext uri="{FF2B5EF4-FFF2-40B4-BE49-F238E27FC236}">
                <a16:creationId xmlns:a16="http://schemas.microsoft.com/office/drawing/2014/main" id="{977CD118-215D-A371-D25C-E7EC1C58E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0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bg1"/>
                </a:solidFill>
              </a:rPr>
              <a:t>Build my life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43468" y="2638044"/>
            <a:ext cx="2380287" cy="30977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CCLI: CCLI: Brett Younker, Karl Martin, Kirby </a:t>
            </a:r>
            <a:r>
              <a:rPr lang="en-US" sz="600" dirty="0" err="1">
                <a:solidFill>
                  <a:schemeClr val="bg1"/>
                </a:solidFill>
              </a:rPr>
              <a:t>Kaple</a:t>
            </a:r>
            <a:r>
              <a:rPr lang="en-US" sz="600" dirty="0">
                <a:solidFill>
                  <a:schemeClr val="bg1"/>
                </a:solidFill>
              </a:rPr>
              <a:t>, Matt Redman, Pat Barrett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endParaRPr lang="en-US" sz="600" dirty="0">
              <a:solidFill>
                <a:schemeClr val="bg1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© 2016 Martin, Karl Andrew (Admin. by </a:t>
            </a:r>
            <a:r>
              <a:rPr lang="en-US" sz="600" dirty="0" err="1">
                <a:solidFill>
                  <a:schemeClr val="bg1"/>
                </a:solidFill>
              </a:rPr>
              <a:t>Sentric</a:t>
            </a:r>
            <a:r>
              <a:rPr lang="en-US" sz="600" dirty="0">
                <a:solidFill>
                  <a:schemeClr val="bg1"/>
                </a:solidFill>
              </a:rPr>
              <a:t> Music)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Bethel Music Publishing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Capitol CMG Genesis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Housefires Sounds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 err="1">
                <a:solidFill>
                  <a:schemeClr val="bg1"/>
                </a:solidFill>
              </a:rPr>
              <a:t>Kaple</a:t>
            </a:r>
            <a:r>
              <a:rPr lang="en-US" sz="600" dirty="0">
                <a:solidFill>
                  <a:schemeClr val="bg1"/>
                </a:solidFill>
              </a:rPr>
              <a:t> Music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Said And Done Music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 err="1">
                <a:solidFill>
                  <a:schemeClr val="bg1"/>
                </a:solidFill>
              </a:rPr>
              <a:t>sixsteps</a:t>
            </a:r>
            <a:r>
              <a:rPr lang="en-US" sz="600" dirty="0">
                <a:solidFill>
                  <a:schemeClr val="bg1"/>
                </a:solidFill>
              </a:rPr>
              <a:t> Music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Thankyou Music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 err="1">
                <a:solidFill>
                  <a:schemeClr val="bg1"/>
                </a:solidFill>
              </a:rPr>
              <a:t>Vamos</a:t>
            </a:r>
            <a:r>
              <a:rPr lang="en-US" sz="600" dirty="0">
                <a:solidFill>
                  <a:schemeClr val="bg1"/>
                </a:solidFill>
              </a:rPr>
              <a:t> Publishing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 err="1">
                <a:solidFill>
                  <a:schemeClr val="bg1"/>
                </a:solidFill>
              </a:rPr>
              <a:t>worshiptogether.com</a:t>
            </a:r>
            <a:r>
              <a:rPr lang="en-US" sz="600" dirty="0">
                <a:solidFill>
                  <a:schemeClr val="bg1"/>
                </a:solidFill>
              </a:rPr>
              <a:t> songs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CCLI </a:t>
            </a:r>
            <a:r>
              <a:rPr lang="en-US" sz="600" dirty="0" err="1">
                <a:solidFill>
                  <a:schemeClr val="bg1"/>
                </a:solidFill>
              </a:rPr>
              <a:t>Licence</a:t>
            </a:r>
            <a:r>
              <a:rPr lang="en-US" sz="600" dirty="0">
                <a:solidFill>
                  <a:schemeClr val="bg1"/>
                </a:solidFill>
              </a:rPr>
              <a:t> No. 5485849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600" dirty="0">
                <a:solidFill>
                  <a:schemeClr val="bg1"/>
                </a:solidFill>
              </a:rPr>
              <a:t>7070345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Holy, there is no one like You, there is none beside You</a:t>
            </a:r>
          </a:p>
          <a:p>
            <a:pPr marL="0" indent="0"/>
            <a:r>
              <a:rPr lang="en-US" sz="4267" dirty="0"/>
              <a:t>Open up my eyes in wonder and</a:t>
            </a:r>
          </a:p>
        </p:txBody>
      </p:sp>
    </p:spTree>
    <p:extLst>
      <p:ext uri="{BB962C8B-B14F-4D97-AF65-F5344CB8AC3E}">
        <p14:creationId xmlns:p14="http://schemas.microsoft.com/office/powerpoint/2010/main" val="20794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Show me who You are and fill me with Your heart</a:t>
            </a:r>
          </a:p>
          <a:p>
            <a:pPr marL="0" indent="0"/>
            <a:r>
              <a:rPr lang="en-US" sz="4267" dirty="0"/>
              <a:t>And lead me in Your love to those around me</a:t>
            </a:r>
          </a:p>
        </p:txBody>
      </p:sp>
    </p:spTree>
    <p:extLst>
      <p:ext uri="{BB962C8B-B14F-4D97-AF65-F5344CB8AC3E}">
        <p14:creationId xmlns:p14="http://schemas.microsoft.com/office/powerpoint/2010/main" val="379336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And I will build my life upon Your love, it is a firm foundation</a:t>
            </a:r>
          </a:p>
          <a:p>
            <a:pPr marL="0" indent="0"/>
            <a:r>
              <a:rPr lang="en-US" sz="4267" dirty="0"/>
              <a:t>And I will put my trust in You alone and I will not be shaken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Holy, there is no one like You, there is none beside You</a:t>
            </a:r>
          </a:p>
          <a:p>
            <a:pPr marL="0" indent="0"/>
            <a:r>
              <a:rPr lang="en-US" sz="4267" dirty="0"/>
              <a:t>Open up my eyes in wonder and</a:t>
            </a:r>
          </a:p>
        </p:txBody>
      </p:sp>
    </p:spTree>
    <p:extLst>
      <p:ext uri="{BB962C8B-B14F-4D97-AF65-F5344CB8AC3E}">
        <p14:creationId xmlns:p14="http://schemas.microsoft.com/office/powerpoint/2010/main" val="378100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Show me who You are and fill me with Your heart</a:t>
            </a:r>
          </a:p>
          <a:p>
            <a:pPr marL="0" indent="0"/>
            <a:r>
              <a:rPr lang="en-US" sz="4267" dirty="0"/>
              <a:t>And lead me in Your love to those around me</a:t>
            </a:r>
          </a:p>
        </p:txBody>
      </p:sp>
    </p:spTree>
    <p:extLst>
      <p:ext uri="{BB962C8B-B14F-4D97-AF65-F5344CB8AC3E}">
        <p14:creationId xmlns:p14="http://schemas.microsoft.com/office/powerpoint/2010/main" val="36106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Worthy of every song we could ever sing</a:t>
            </a:r>
          </a:p>
          <a:p>
            <a:pPr marL="0" indent="0"/>
            <a:r>
              <a:rPr lang="en-US" sz="4267" dirty="0"/>
              <a:t>Worthy of all the praise we could ever bring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Worthy of every breath we could ever breathe</a:t>
            </a:r>
          </a:p>
          <a:p>
            <a:pPr marL="0" indent="0"/>
            <a:r>
              <a:rPr lang="en-US" sz="4267" dirty="0"/>
              <a:t>We live for You</a:t>
            </a:r>
          </a:p>
          <a:p>
            <a:pPr marL="0" indent="0"/>
            <a:r>
              <a:rPr lang="en-US" sz="4267" dirty="0"/>
              <a:t>Oh, we live for You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Jesus, the Name above every other name</a:t>
            </a:r>
          </a:p>
          <a:p>
            <a:pPr marL="0" indent="0"/>
            <a:r>
              <a:rPr lang="en-US" sz="4267" dirty="0"/>
              <a:t>Jesus, the only One who could ever save</a:t>
            </a:r>
          </a:p>
        </p:txBody>
      </p:sp>
    </p:spTree>
    <p:extLst>
      <p:ext uri="{BB962C8B-B14F-4D97-AF65-F5344CB8AC3E}">
        <p14:creationId xmlns:p14="http://schemas.microsoft.com/office/powerpoint/2010/main" val="214451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Worthy of every breath we could ever breathe</a:t>
            </a:r>
          </a:p>
          <a:p>
            <a:pPr marL="0" indent="0"/>
            <a:r>
              <a:rPr lang="en-US" sz="4267" dirty="0"/>
              <a:t>We live for You</a:t>
            </a:r>
          </a:p>
          <a:p>
            <a:pPr marL="0" indent="0"/>
            <a:r>
              <a:rPr lang="en-US" sz="4267" dirty="0"/>
              <a:t>We live for You</a:t>
            </a:r>
          </a:p>
        </p:txBody>
      </p:sp>
    </p:spTree>
    <p:extLst>
      <p:ext uri="{BB962C8B-B14F-4D97-AF65-F5344CB8AC3E}">
        <p14:creationId xmlns:p14="http://schemas.microsoft.com/office/powerpoint/2010/main" val="47294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Holy, there is no one like You, there is none beside You</a:t>
            </a:r>
          </a:p>
          <a:p>
            <a:pPr marL="0" indent="0"/>
            <a:r>
              <a:rPr lang="en-US" sz="4267" dirty="0"/>
              <a:t>Open up my eyes in wonder and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Show me who You are and fill me with Your heart</a:t>
            </a:r>
          </a:p>
          <a:p>
            <a:pPr marL="0" indent="0"/>
            <a:r>
              <a:rPr lang="en-US" sz="4267" dirty="0"/>
              <a:t>And lead me in Your love to those around me</a:t>
            </a:r>
          </a:p>
        </p:txBody>
      </p:sp>
    </p:spTree>
    <p:extLst>
      <p:ext uri="{BB962C8B-B14F-4D97-AF65-F5344CB8AC3E}">
        <p14:creationId xmlns:p14="http://schemas.microsoft.com/office/powerpoint/2010/main" val="112503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Jesus, the name above every other name</a:t>
            </a:r>
          </a:p>
          <a:p>
            <a:pPr marL="0" indent="0"/>
            <a:r>
              <a:rPr lang="en-US" sz="4267" dirty="0"/>
              <a:t>Jesus, the only One who could ever save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You're worthy of every breath we could ever breathe</a:t>
            </a:r>
          </a:p>
          <a:p>
            <a:pPr marL="0" indent="0"/>
            <a:r>
              <a:rPr lang="en-US" sz="4267" dirty="0"/>
              <a:t>We live for You</a:t>
            </a:r>
          </a:p>
          <a:p>
            <a:pPr marL="0" indent="0"/>
            <a:r>
              <a:rPr lang="en-US" sz="4267" dirty="0"/>
              <a:t>Oh we live for You</a:t>
            </a:r>
          </a:p>
        </p:txBody>
      </p:sp>
    </p:spTree>
    <p:extLst>
      <p:ext uri="{BB962C8B-B14F-4D97-AF65-F5344CB8AC3E}">
        <p14:creationId xmlns:p14="http://schemas.microsoft.com/office/powerpoint/2010/main" val="31920001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1416</TotalTime>
  <Words>435</Words>
  <Application>Microsoft Macintosh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Josefin Sans</vt:lpstr>
      <vt:lpstr>Open Sans</vt:lpstr>
      <vt:lpstr>Parcel</vt:lpstr>
      <vt:lpstr>Build my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2023-11-17T11:53:58Z</dcterms:modified>
</cp:coreProperties>
</file>