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61" r:id="rId2"/>
    <p:sldId id="259" r:id="rId3"/>
    <p:sldId id="357" r:id="rId4"/>
    <p:sldId id="356" r:id="rId5"/>
    <p:sldId id="478" r:id="rId6"/>
    <p:sldId id="479" r:id="rId7"/>
    <p:sldId id="476" r:id="rId8"/>
    <p:sldId id="480" r:id="rId9"/>
    <p:sldId id="4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31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6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9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epitemnein-epitomic.blogspot.com/2012/01/psalm-148-all-creation-praise-lor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400" b="1"/>
              <a:t>O Praise The Name (Anástasis)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/>
              <a:t>CCLI:  Benjamin Hastings, Dean Ussher, Marty Sampson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/>
              <a:t>© 2015 Small City Music (Admin. by Music Services, Inc.)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/>
              <a:t>Hillsong Music Publishing Australia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/>
              <a:t>CCLI </a:t>
            </a:r>
            <a:r>
              <a:rPr lang="en-US" sz="1000" dirty="0" err="1"/>
              <a:t>Licence</a:t>
            </a:r>
            <a:r>
              <a:rPr lang="en-US" sz="1000" dirty="0"/>
              <a:t> No. 5485849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/>
              <a:t>7037787</a:t>
            </a:r>
          </a:p>
        </p:txBody>
      </p:sp>
      <p:pic>
        <p:nvPicPr>
          <p:cNvPr id="1093" name="Picture 1092" descr="A silhouette of a person with her arms outstretched&#10;&#10;Description automatically generated">
            <a:extLst>
              <a:ext uri="{FF2B5EF4-FFF2-40B4-BE49-F238E27FC236}">
                <a16:creationId xmlns:a16="http://schemas.microsoft.com/office/drawing/2014/main" id="{685CB784-C955-E41B-4200-5A4F82AE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533" r="2453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533737-6A03-93AE-C13C-CCF94031D90A}"/>
              </a:ext>
            </a:extLst>
          </p:cNvPr>
          <p:cNvSpPr txBox="1"/>
          <p:nvPr/>
        </p:nvSpPr>
        <p:spPr>
          <a:xfrm>
            <a:off x="7534654" y="6858000"/>
            <a:ext cx="4657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pitemnein-epitomic.blogspot.com/2012/01/psalm-148-all-creation-praise-lo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I cast my mind to Calvary</a:t>
            </a:r>
          </a:p>
          <a:p>
            <a:pPr marL="0" indent="0"/>
            <a:r>
              <a:rPr lang="en-US" sz="4267" dirty="0"/>
              <a:t>Where Jesus bled and died for me</a:t>
            </a:r>
          </a:p>
          <a:p>
            <a:pPr marL="0" indent="0"/>
            <a:r>
              <a:rPr lang="en-US" sz="4267" dirty="0"/>
              <a:t>I see His wounds, His hands, His feet</a:t>
            </a:r>
          </a:p>
          <a:p>
            <a:pPr marL="0" indent="0"/>
            <a:r>
              <a:rPr lang="en-US" sz="4267" dirty="0"/>
              <a:t>My </a:t>
            </a:r>
            <a:r>
              <a:rPr lang="en-US" sz="4267" dirty="0" err="1"/>
              <a:t>Saviour</a:t>
            </a:r>
            <a:r>
              <a:rPr lang="en-US" sz="4267" dirty="0"/>
              <a:t> on that cursed tree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His body bound and drenched in tears</a:t>
            </a:r>
          </a:p>
          <a:p>
            <a:pPr marL="0" indent="0"/>
            <a:r>
              <a:rPr lang="en-US" sz="4267" dirty="0"/>
              <a:t>They laid Him down in Joseph's tomb</a:t>
            </a:r>
          </a:p>
          <a:p>
            <a:pPr marL="0" indent="0"/>
            <a:r>
              <a:rPr lang="en-US" sz="4267" dirty="0"/>
              <a:t>The entrance sealed by heavy stone</a:t>
            </a:r>
          </a:p>
          <a:p>
            <a:pPr marL="0" indent="0"/>
            <a:r>
              <a:rPr lang="en-US" sz="4267" dirty="0"/>
              <a:t>Messiah still and all alone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 praise the Name of the Lord, our God</a:t>
            </a:r>
          </a:p>
          <a:p>
            <a:pPr marL="0" indent="0"/>
            <a:r>
              <a:rPr lang="en-US" sz="4267" dirty="0"/>
              <a:t>O praise His Name forevermore</a:t>
            </a:r>
          </a:p>
          <a:p>
            <a:pPr marL="0" indent="0"/>
            <a:r>
              <a:rPr lang="en-US" sz="4267" dirty="0"/>
              <a:t>For endless days we will sing Your praise</a:t>
            </a:r>
          </a:p>
          <a:p>
            <a:pPr marL="0" indent="0"/>
            <a:r>
              <a:rPr lang="en-US" sz="4267" dirty="0"/>
              <a:t>Oh Lord, oh Lord, our God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Then on the third at break of dawn</a:t>
            </a:r>
          </a:p>
          <a:p>
            <a:pPr marL="0" indent="0"/>
            <a:r>
              <a:rPr lang="en-US" sz="4267" dirty="0"/>
              <a:t>The Son of heaven rose again</a:t>
            </a:r>
          </a:p>
          <a:p>
            <a:pPr marL="0" indent="0"/>
            <a:r>
              <a:rPr lang="en-US" sz="4267" dirty="0"/>
              <a:t>O trampled death, where is your sting?</a:t>
            </a:r>
          </a:p>
          <a:p>
            <a:pPr marL="0" indent="0"/>
            <a:r>
              <a:rPr lang="en-US" sz="4267" dirty="0"/>
              <a:t>The angels roar for Christ the King</a:t>
            </a:r>
          </a:p>
        </p:txBody>
      </p:sp>
    </p:spTree>
    <p:extLst>
      <p:ext uri="{BB962C8B-B14F-4D97-AF65-F5344CB8AC3E}">
        <p14:creationId xmlns:p14="http://schemas.microsoft.com/office/powerpoint/2010/main" val="15137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 praise the Name of the Lord, our God</a:t>
            </a:r>
          </a:p>
          <a:p>
            <a:pPr marL="0" indent="0"/>
            <a:r>
              <a:rPr lang="en-US" sz="4267" dirty="0"/>
              <a:t>O praise His Name forevermore</a:t>
            </a:r>
          </a:p>
          <a:p>
            <a:pPr marL="0" indent="0"/>
            <a:r>
              <a:rPr lang="en-US" sz="4267" dirty="0"/>
              <a:t>For endless days we will sing Your praise</a:t>
            </a:r>
          </a:p>
          <a:p>
            <a:pPr marL="0" indent="0"/>
            <a:r>
              <a:rPr lang="en-US" sz="4267" dirty="0"/>
              <a:t>Oh Lord, oh Lord, our God</a:t>
            </a:r>
          </a:p>
        </p:txBody>
      </p:sp>
    </p:spTree>
    <p:extLst>
      <p:ext uri="{BB962C8B-B14F-4D97-AF65-F5344CB8AC3E}">
        <p14:creationId xmlns:p14="http://schemas.microsoft.com/office/powerpoint/2010/main" val="32895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</a:t>
            </a:r>
          </a:p>
          <a:p>
            <a:pPr marL="0" indent="0"/>
            <a:r>
              <a:rPr lang="en-US" sz="4267" dirty="0"/>
              <a:t>He shall return in robes of white</a:t>
            </a:r>
          </a:p>
          <a:p>
            <a:pPr marL="0" indent="0"/>
            <a:r>
              <a:rPr lang="en-US" sz="4267" dirty="0"/>
              <a:t>The blazing sun shall pierce the night</a:t>
            </a:r>
          </a:p>
          <a:p>
            <a:pPr marL="0" indent="0"/>
            <a:r>
              <a:rPr lang="en-US" sz="4267" dirty="0"/>
              <a:t>And I will rise among the saints</a:t>
            </a:r>
          </a:p>
          <a:p>
            <a:pPr marL="0" indent="0"/>
            <a:r>
              <a:rPr lang="en-US" sz="4267" dirty="0"/>
              <a:t>My gaze transfixed on Jesus' face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 praise the Name of the Lord, our God</a:t>
            </a:r>
          </a:p>
          <a:p>
            <a:pPr marL="0" indent="0"/>
            <a:r>
              <a:rPr lang="en-US" sz="4267" dirty="0"/>
              <a:t>O praise His Name forevermore</a:t>
            </a:r>
          </a:p>
          <a:p>
            <a:pPr marL="0" indent="0"/>
            <a:r>
              <a:rPr lang="en-US" sz="4267" dirty="0"/>
              <a:t>For endless days we will sing Your praise</a:t>
            </a:r>
          </a:p>
          <a:p>
            <a:pPr marL="0" indent="0"/>
            <a:r>
              <a:rPr lang="en-US" sz="4267" dirty="0"/>
              <a:t>Oh Lord, oh Lord, our God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31439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Tag</a:t>
            </a:r>
          </a:p>
          <a:p>
            <a:pPr marL="0" indent="0"/>
            <a:r>
              <a:rPr lang="en-US" sz="4267" dirty="0"/>
              <a:t>Oh Lord, oh Lord, our God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1354</TotalTime>
  <Words>279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Josefin Sans</vt:lpstr>
      <vt:lpstr>Open Sans</vt:lpstr>
      <vt:lpstr>Parcel</vt:lpstr>
      <vt:lpstr>O Praise The Name (Anástasis)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23</cp:revision>
  <dcterms:created xsi:type="dcterms:W3CDTF">2023-06-17T14:19:15Z</dcterms:created>
  <dcterms:modified xsi:type="dcterms:W3CDTF">2023-11-17T12:12:36Z</dcterms:modified>
</cp:coreProperties>
</file>