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7" r:id="rId1"/>
  </p:sldMasterIdLst>
  <p:notesMasterIdLst>
    <p:notesMasterId r:id="rId46"/>
  </p:notesMasterIdLst>
  <p:sldIdLst>
    <p:sldId id="256" r:id="rId2"/>
    <p:sldId id="381" r:id="rId3"/>
    <p:sldId id="554" r:id="rId4"/>
    <p:sldId id="274" r:id="rId5"/>
    <p:sldId id="273" r:id="rId6"/>
    <p:sldId id="515" r:id="rId7"/>
    <p:sldId id="362" r:id="rId8"/>
    <p:sldId id="516" r:id="rId9"/>
    <p:sldId id="492" r:id="rId10"/>
    <p:sldId id="493" r:id="rId11"/>
    <p:sldId id="517" r:id="rId12"/>
    <p:sldId id="518" r:id="rId13"/>
    <p:sldId id="519" r:id="rId14"/>
    <p:sldId id="520" r:id="rId15"/>
    <p:sldId id="521" r:id="rId16"/>
    <p:sldId id="261" r:id="rId17"/>
    <p:sldId id="259" r:id="rId18"/>
    <p:sldId id="488" r:id="rId19"/>
    <p:sldId id="428" r:id="rId20"/>
    <p:sldId id="357" r:id="rId21"/>
    <p:sldId id="489" r:id="rId22"/>
    <p:sldId id="490" r:id="rId23"/>
    <p:sldId id="359" r:id="rId24"/>
    <p:sldId id="474" r:id="rId25"/>
    <p:sldId id="491" r:id="rId26"/>
    <p:sldId id="599" r:id="rId27"/>
    <p:sldId id="600" r:id="rId28"/>
    <p:sldId id="590" r:id="rId29"/>
    <p:sldId id="591" r:id="rId30"/>
    <p:sldId id="592" r:id="rId31"/>
    <p:sldId id="593" r:id="rId32"/>
    <p:sldId id="594" r:id="rId33"/>
    <p:sldId id="595" r:id="rId34"/>
    <p:sldId id="512" r:id="rId35"/>
    <p:sldId id="596" r:id="rId36"/>
    <p:sldId id="597" r:id="rId37"/>
    <p:sldId id="598" r:id="rId38"/>
    <p:sldId id="276" r:id="rId39"/>
    <p:sldId id="266" r:id="rId40"/>
    <p:sldId id="561" r:id="rId41"/>
    <p:sldId id="559" r:id="rId42"/>
    <p:sldId id="589" r:id="rId43"/>
    <p:sldId id="269" r:id="rId44"/>
    <p:sldId id="275" r:id="rId45"/>
  </p:sldIdLst>
  <p:sldSz cx="9144000" cy="5143500" type="screen16x9"/>
  <p:notesSz cx="6858000" cy="9144000"/>
  <p:embeddedFontLst>
    <p:embeddedFont>
      <p:font typeface="Gill Sans MT" panose="020B0502020104020203" pitchFamily="34" charset="77"/>
      <p:regular r:id="rId47"/>
      <p:bold r:id="rId48"/>
      <p:italic r:id="rId49"/>
      <p:boldItalic r:id="rId50"/>
    </p:embeddedFont>
    <p:embeddedFont>
      <p:font typeface="Josefin Sans" pitchFamily="2" charset="77"/>
      <p:regular r:id="rId51"/>
      <p:bold r:id="rId52"/>
    </p:embeddedFont>
    <p:embeddedFont>
      <p:font typeface="Open Sans" panose="020B0606030504020204" pitchFamily="34" charset="0"/>
      <p:regular r:id="rId53"/>
      <p:bold r:id="rId54"/>
      <p:italic r:id="rId55"/>
      <p:boldItalic r:id="rId5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D92787-0673-4784-B1B4-DA8829A55E00}">
  <a:tblStyle styleId="{C7D92787-0673-4784-B1B4-DA8829A55E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91" autoAdjust="0"/>
    <p:restoredTop sz="94682"/>
  </p:normalViewPr>
  <p:slideViewPr>
    <p:cSldViewPr snapToGrid="0">
      <p:cViewPr varScale="1">
        <p:scale>
          <a:sx n="148" d="100"/>
          <a:sy n="148" d="100"/>
        </p:scale>
        <p:origin x="888"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4A687-FD45-4AE6-8C2B-71623BC271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02567AB-EAF4-4B59-8620-9E5956198D4D}">
      <dgm:prSet custT="1"/>
      <dgm:spPr/>
      <dgm:t>
        <a:bodyPr/>
        <a:lstStyle/>
        <a:p>
          <a:pPr>
            <a:lnSpc>
              <a:spcPct val="100000"/>
            </a:lnSpc>
          </a:pPr>
          <a:r>
            <a:rPr lang="en-US" sz="2000" dirty="0"/>
            <a:t>Announcement</a:t>
          </a:r>
        </a:p>
        <a:p>
          <a:pPr>
            <a:lnSpc>
              <a:spcPct val="100000"/>
            </a:lnSpc>
          </a:pPr>
          <a:r>
            <a:rPr lang="en-US" sz="1600" dirty="0"/>
            <a:t>Text</a:t>
          </a:r>
          <a:endParaRPr lang="en-US" sz="1400" dirty="0"/>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pPr>
            <a:lnSpc>
              <a:spcPct val="100000"/>
            </a:lnSpc>
          </a:pPr>
          <a:endParaRPr lang="en-US"/>
        </a:p>
      </dgm:t>
    </dgm:pt>
    <dgm:pt modelId="{0F51077B-AD45-4FAD-AFE2-6FDCF17097FD}">
      <dgm:prSet custT="1"/>
      <dgm:spPr/>
      <dgm:t>
        <a:bodyPr/>
        <a:lstStyle/>
        <a:p>
          <a:pPr>
            <a:lnSpc>
              <a:spcPct val="100000"/>
            </a:lnSpc>
          </a:pPr>
          <a:r>
            <a:rPr lang="en-US" sz="2000" dirty="0"/>
            <a:t>Announcement</a:t>
          </a:r>
        </a:p>
        <a:p>
          <a:pPr>
            <a:lnSpc>
              <a:spcPct val="100000"/>
            </a:lnSpc>
          </a:pPr>
          <a:r>
            <a:rPr lang="en-US" sz="1600" dirty="0"/>
            <a:t>Text</a:t>
          </a:r>
          <a:endParaRPr lang="en-US" sz="1400" dirty="0"/>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pPr>
            <a:lnSpc>
              <a:spcPct val="100000"/>
            </a:lnSpc>
          </a:pPr>
          <a:endParaRPr lang="en-US"/>
        </a:p>
      </dgm:t>
    </dgm:pt>
    <dgm:pt modelId="{08AF1E4F-6584-0B41-9755-4EE24C6123B6}">
      <dgm:prSet custT="1"/>
      <dgm:spPr/>
      <dgm:t>
        <a:bodyPr/>
        <a:lstStyle/>
        <a:p>
          <a:pPr>
            <a:lnSpc>
              <a:spcPct val="100000"/>
            </a:lnSpc>
          </a:pPr>
          <a:r>
            <a:rPr lang="en-US" sz="2000" dirty="0"/>
            <a:t>Announcement</a:t>
          </a:r>
        </a:p>
        <a:p>
          <a:pPr>
            <a:lnSpc>
              <a:spcPct val="100000"/>
            </a:lnSpc>
          </a:pPr>
          <a:r>
            <a:rPr lang="en-US" sz="1600" dirty="0"/>
            <a:t>Text</a:t>
          </a:r>
          <a:endParaRPr lang="en-GB" sz="1600" dirty="0"/>
        </a:p>
      </dgm:t>
    </dgm:pt>
    <dgm:pt modelId="{F2887AE8-26D1-5449-BA0A-F9A5F970AF08}" type="sibTrans" cxnId="{0BA0280F-7FE2-0848-AF3C-BA983FB22D07}">
      <dgm:prSet/>
      <dgm:spPr/>
      <dgm:t>
        <a:bodyPr/>
        <a:lstStyle/>
        <a:p>
          <a:pPr>
            <a:lnSpc>
              <a:spcPct val="100000"/>
            </a:lnSpc>
          </a:pPr>
          <a:endParaRPr lang="en-GB"/>
        </a:p>
      </dgm:t>
    </dgm:pt>
    <dgm:pt modelId="{0592CADF-7FAC-5045-937C-FCB40C7FBD57}" type="parTrans" cxnId="{0BA0280F-7FE2-0848-AF3C-BA983FB22D07}">
      <dgm:prSet/>
      <dgm:spPr/>
      <dgm:t>
        <a:bodyPr/>
        <a:lstStyle/>
        <a:p>
          <a:endParaRPr lang="en-GB"/>
        </a:p>
      </dgm:t>
    </dgm:pt>
    <dgm:pt modelId="{B826B4B6-381A-4254-A912-473045F77AD8}">
      <dgm:prSet custT="1"/>
      <dgm:spPr/>
      <dgm:t>
        <a:bodyPr/>
        <a:lstStyle/>
        <a:p>
          <a:pPr>
            <a:lnSpc>
              <a:spcPct val="100000"/>
            </a:lnSpc>
          </a:pPr>
          <a:r>
            <a:rPr lang="en-US" sz="2000" dirty="0"/>
            <a:t>Announcement</a:t>
          </a:r>
        </a:p>
        <a:p>
          <a:pPr>
            <a:lnSpc>
              <a:spcPct val="100000"/>
            </a:lnSpc>
          </a:pPr>
          <a:r>
            <a:rPr lang="en-US" sz="1600" dirty="0"/>
            <a:t>Text</a:t>
          </a:r>
        </a:p>
      </dgm:t>
    </dgm:pt>
    <dgm:pt modelId="{3FE0BB05-ADF9-40A7-BFEA-67BD0A472445}" type="sibTrans" cxnId="{F198C86F-ECEA-4241-A678-C9498B1E8119}">
      <dgm:prSet/>
      <dgm:spPr/>
      <dgm:t>
        <a:bodyPr/>
        <a:lstStyle/>
        <a:p>
          <a:pPr>
            <a:lnSpc>
              <a:spcPct val="100000"/>
            </a:lnSpc>
          </a:pPr>
          <a:endParaRPr lang="en-US"/>
        </a:p>
      </dgm:t>
    </dgm:pt>
    <dgm:pt modelId="{34CA16BB-DAC0-4228-885F-5F2B02D028B0}" type="parTrans" cxnId="{F198C86F-ECEA-4241-A678-C9498B1E8119}">
      <dgm:prSet/>
      <dgm:spPr/>
      <dgm:t>
        <a:bodyPr/>
        <a:lstStyle/>
        <a:p>
          <a:endParaRPr lang="en-US"/>
        </a:p>
      </dgm:t>
    </dgm:pt>
    <dgm:pt modelId="{F47DF68F-84FD-4178-A525-291EAE23DBF8}">
      <dgm:prSet custT="1"/>
      <dgm:spPr/>
      <dgm:t>
        <a:bodyPr/>
        <a:lstStyle/>
        <a:p>
          <a:pPr>
            <a:lnSpc>
              <a:spcPct val="100000"/>
            </a:lnSpc>
          </a:pPr>
          <a:r>
            <a:rPr lang="en-US" sz="2000" dirty="0"/>
            <a:t>Announcement</a:t>
          </a:r>
        </a:p>
        <a:p>
          <a:pPr>
            <a:lnSpc>
              <a:spcPct val="100000"/>
            </a:lnSpc>
          </a:pPr>
          <a:r>
            <a:rPr lang="en-US" sz="1600" dirty="0"/>
            <a:t>Text</a:t>
          </a:r>
        </a:p>
      </dgm:t>
    </dgm:pt>
    <dgm:pt modelId="{E0E5C605-F042-41E4-9F60-6CDC8A21489E}" type="sibTrans" cxnId="{2B1A2827-2B5A-4831-9918-4287734F5C4E}">
      <dgm:prSet/>
      <dgm:spPr/>
      <dgm:t>
        <a:bodyPr/>
        <a:lstStyle/>
        <a:p>
          <a:endParaRPr lang="en-US"/>
        </a:p>
      </dgm:t>
    </dgm:pt>
    <dgm:pt modelId="{395326BA-0730-4016-9675-FDC5D59FB184}" type="parTrans" cxnId="{2B1A2827-2B5A-4831-9918-4287734F5C4E}">
      <dgm:prSet/>
      <dgm:spPr/>
      <dgm:t>
        <a:bodyPr/>
        <a:lstStyle/>
        <a:p>
          <a:endParaRPr lang="en-US"/>
        </a:p>
      </dgm:t>
    </dgm:pt>
    <dgm:pt modelId="{5CD7E532-4E43-2944-8EC1-9A7BF5885B59}">
      <dgm:prSet custT="1"/>
      <dgm:spPr/>
      <dgm:t>
        <a:bodyPr/>
        <a:lstStyle/>
        <a:p>
          <a:r>
            <a:rPr lang="en-GB" sz="2000" dirty="0"/>
            <a:t>Announcement</a:t>
          </a:r>
        </a:p>
        <a:p>
          <a:r>
            <a:rPr lang="en-GB" sz="1600" dirty="0"/>
            <a:t>Text</a:t>
          </a:r>
        </a:p>
      </dgm:t>
    </dgm:pt>
    <dgm:pt modelId="{169E0129-7901-2746-95D5-B8112934A72E}" type="parTrans" cxnId="{D3C1E875-CD02-114A-BA48-EA95D5390941}">
      <dgm:prSet/>
      <dgm:spPr/>
      <dgm:t>
        <a:bodyPr/>
        <a:lstStyle/>
        <a:p>
          <a:endParaRPr lang="en-GB"/>
        </a:p>
      </dgm:t>
    </dgm:pt>
    <dgm:pt modelId="{4DDAA08F-9AAD-844B-BD10-8D658F06666C}" type="sibTrans" cxnId="{D3C1E875-CD02-114A-BA48-EA95D5390941}">
      <dgm:prSet/>
      <dgm:spPr/>
      <dgm:t>
        <a:bodyPr/>
        <a:lstStyle/>
        <a:p>
          <a:endParaRPr lang="en-GB"/>
        </a:p>
      </dgm:t>
    </dgm:pt>
    <dgm:pt modelId="{E0D00103-6B37-E74C-9E5C-80852B11E52A}" type="pres">
      <dgm:prSet presAssocID="{8C24A687-FD45-4AE6-8C2B-71623BC271D2}" presName="diagram" presStyleCnt="0">
        <dgm:presLayoutVars>
          <dgm:dir/>
          <dgm:resizeHandles val="exact"/>
        </dgm:presLayoutVars>
      </dgm:prSet>
      <dgm:spPr/>
    </dgm:pt>
    <dgm:pt modelId="{3775A77E-4829-384B-B2AF-C5767E310B34}" type="pres">
      <dgm:prSet presAssocID="{E02567AB-EAF4-4B59-8620-9E5956198D4D}" presName="node" presStyleLbl="node1" presStyleIdx="0" presStyleCnt="6">
        <dgm:presLayoutVars>
          <dgm:bulletEnabled val="1"/>
        </dgm:presLayoutVars>
      </dgm:prSet>
      <dgm:spPr/>
    </dgm:pt>
    <dgm:pt modelId="{7738CB0B-0B96-B64A-A1E9-3F1DC6B31CCB}" type="pres">
      <dgm:prSet presAssocID="{FE50CAE5-E893-42B6-AC6B-0CA628BCC3F6}" presName="sibTrans" presStyleCnt="0"/>
      <dgm:spPr/>
    </dgm:pt>
    <dgm:pt modelId="{0A086E49-40EE-194A-B7C6-7D9BB0A40539}" type="pres">
      <dgm:prSet presAssocID="{5CD7E532-4E43-2944-8EC1-9A7BF5885B59}" presName="node" presStyleLbl="node1" presStyleIdx="1" presStyleCnt="6">
        <dgm:presLayoutVars>
          <dgm:bulletEnabled val="1"/>
        </dgm:presLayoutVars>
      </dgm:prSet>
      <dgm:spPr/>
    </dgm:pt>
    <dgm:pt modelId="{E09686B4-2355-2946-9959-3C039DAAECD0}" type="pres">
      <dgm:prSet presAssocID="{4DDAA08F-9AAD-844B-BD10-8D658F06666C}" presName="sibTrans" presStyleCnt="0"/>
      <dgm:spPr/>
    </dgm:pt>
    <dgm:pt modelId="{8270FCE0-BFCD-6D48-83B2-541CE4F7EF6C}" type="pres">
      <dgm:prSet presAssocID="{0F51077B-AD45-4FAD-AFE2-6FDCF17097FD}" presName="node" presStyleLbl="node1" presStyleIdx="2" presStyleCnt="6">
        <dgm:presLayoutVars>
          <dgm:bulletEnabled val="1"/>
        </dgm:presLayoutVars>
      </dgm:prSet>
      <dgm:spPr/>
    </dgm:pt>
    <dgm:pt modelId="{E74B6D4D-CE17-0E40-926B-B2CAABFD6547}" type="pres">
      <dgm:prSet presAssocID="{36457EAC-883D-4C1B-89E5-95B01489DB33}" presName="sibTrans" presStyleCnt="0"/>
      <dgm:spPr/>
    </dgm:pt>
    <dgm:pt modelId="{F1DC5270-019A-334B-BBFD-AB78BA087E46}" type="pres">
      <dgm:prSet presAssocID="{08AF1E4F-6584-0B41-9755-4EE24C6123B6}" presName="node" presStyleLbl="node1" presStyleIdx="3" presStyleCnt="6">
        <dgm:presLayoutVars>
          <dgm:bulletEnabled val="1"/>
        </dgm:presLayoutVars>
      </dgm:prSet>
      <dgm:spPr/>
    </dgm:pt>
    <dgm:pt modelId="{CFBD4110-29BB-3E49-98B0-4F2335F4D106}" type="pres">
      <dgm:prSet presAssocID="{F2887AE8-26D1-5449-BA0A-F9A5F970AF08}" presName="sibTrans" presStyleCnt="0"/>
      <dgm:spPr/>
    </dgm:pt>
    <dgm:pt modelId="{80DCE27B-61FC-3045-88A5-C9ABFC3A1F44}" type="pres">
      <dgm:prSet presAssocID="{B826B4B6-381A-4254-A912-473045F77AD8}" presName="node" presStyleLbl="node1" presStyleIdx="4" presStyleCnt="6">
        <dgm:presLayoutVars>
          <dgm:bulletEnabled val="1"/>
        </dgm:presLayoutVars>
      </dgm:prSet>
      <dgm:spPr/>
    </dgm:pt>
    <dgm:pt modelId="{A79F24A1-B5E9-9B46-89D7-14E8A6940F71}" type="pres">
      <dgm:prSet presAssocID="{3FE0BB05-ADF9-40A7-BFEA-67BD0A472445}" presName="sibTrans" presStyleCnt="0"/>
      <dgm:spPr/>
    </dgm:pt>
    <dgm:pt modelId="{EB62EA70-56E4-6045-AD71-EA639813F69F}" type="pres">
      <dgm:prSet presAssocID="{F47DF68F-84FD-4178-A525-291EAE23DBF8}" presName="node" presStyleLbl="node1" presStyleIdx="5" presStyleCnt="6">
        <dgm:presLayoutVars>
          <dgm:bulletEnabled val="1"/>
        </dgm:presLayoutVars>
      </dgm:prSet>
      <dgm:spPr/>
    </dgm:pt>
  </dgm:ptLst>
  <dgm:cxnLst>
    <dgm:cxn modelId="{8AB51600-49E3-C147-A801-D8CF8B423C98}" type="presOf" srcId="{B826B4B6-381A-4254-A912-473045F77AD8}" destId="{80DCE27B-61FC-3045-88A5-C9ABFC3A1F44}" srcOrd="0" destOrd="0" presId="urn:microsoft.com/office/officeart/2005/8/layout/default"/>
    <dgm:cxn modelId="{60A13B02-602F-5545-97A9-0D2348EE4AB8}" type="presOf" srcId="{5CD7E532-4E43-2944-8EC1-9A7BF5885B59}" destId="{0A086E49-40EE-194A-B7C6-7D9BB0A40539}" srcOrd="0" destOrd="0" presId="urn:microsoft.com/office/officeart/2005/8/layout/default"/>
    <dgm:cxn modelId="{0BA0280F-7FE2-0848-AF3C-BA983FB22D07}" srcId="{8C24A687-FD45-4AE6-8C2B-71623BC271D2}" destId="{08AF1E4F-6584-0B41-9755-4EE24C6123B6}" srcOrd="3" destOrd="0" parTransId="{0592CADF-7FAC-5045-937C-FCB40C7FBD57}" sibTransId="{F2887AE8-26D1-5449-BA0A-F9A5F970AF08}"/>
    <dgm:cxn modelId="{1B93CA25-DF12-7B4D-8205-517607D9A7A7}" type="presOf" srcId="{F47DF68F-84FD-4178-A525-291EAE23DBF8}" destId="{EB62EA70-56E4-6045-AD71-EA639813F69F}" srcOrd="0" destOrd="0" presId="urn:microsoft.com/office/officeart/2005/8/layout/default"/>
    <dgm:cxn modelId="{2B1A2827-2B5A-4831-9918-4287734F5C4E}" srcId="{8C24A687-FD45-4AE6-8C2B-71623BC271D2}" destId="{F47DF68F-84FD-4178-A525-291EAE23DBF8}" srcOrd="5" destOrd="0" parTransId="{395326BA-0730-4016-9675-FDC5D59FB184}" sibTransId="{E0E5C605-F042-41E4-9F60-6CDC8A21489E}"/>
    <dgm:cxn modelId="{9DA2BB66-B4B0-3445-9ABE-F1E3371DD6C2}" type="presOf" srcId="{0F51077B-AD45-4FAD-AFE2-6FDCF17097FD}" destId="{8270FCE0-BFCD-6D48-83B2-541CE4F7EF6C}" srcOrd="0" destOrd="0" presId="urn:microsoft.com/office/officeart/2005/8/layout/default"/>
    <dgm:cxn modelId="{90B06E6A-26CD-5343-AB1A-BB537D674601}" type="presOf" srcId="{8C24A687-FD45-4AE6-8C2B-71623BC271D2}" destId="{E0D00103-6B37-E74C-9E5C-80852B11E52A}" srcOrd="0" destOrd="0" presId="urn:microsoft.com/office/officeart/2005/8/layout/default"/>
    <dgm:cxn modelId="{F198C86F-ECEA-4241-A678-C9498B1E8119}" srcId="{8C24A687-FD45-4AE6-8C2B-71623BC271D2}" destId="{B826B4B6-381A-4254-A912-473045F77AD8}" srcOrd="4" destOrd="0" parTransId="{34CA16BB-DAC0-4228-885F-5F2B02D028B0}" sibTransId="{3FE0BB05-ADF9-40A7-BFEA-67BD0A472445}"/>
    <dgm:cxn modelId="{D3C1E875-CD02-114A-BA48-EA95D5390941}" srcId="{8C24A687-FD45-4AE6-8C2B-71623BC271D2}" destId="{5CD7E532-4E43-2944-8EC1-9A7BF5885B59}" srcOrd="1" destOrd="0" parTransId="{169E0129-7901-2746-95D5-B8112934A72E}" sibTransId="{4DDAA08F-9AAD-844B-BD10-8D658F06666C}"/>
    <dgm:cxn modelId="{3442BD81-C892-3F47-BA6E-9A7E8F9D1C51}" type="presOf" srcId="{E02567AB-EAF4-4B59-8620-9E5956198D4D}" destId="{3775A77E-4829-384B-B2AF-C5767E310B34}" srcOrd="0" destOrd="0" presId="urn:microsoft.com/office/officeart/2005/8/layout/default"/>
    <dgm:cxn modelId="{245EA8C7-7EEC-4875-ADC8-DE624D229766}" srcId="{8C24A687-FD45-4AE6-8C2B-71623BC271D2}" destId="{0F51077B-AD45-4FAD-AFE2-6FDCF17097FD}" srcOrd="2"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B47EEAE2-CE6A-8B40-8EEB-033E393084EE}" type="presOf" srcId="{08AF1E4F-6584-0B41-9755-4EE24C6123B6}" destId="{F1DC5270-019A-334B-BBFD-AB78BA087E46}" srcOrd="0" destOrd="0" presId="urn:microsoft.com/office/officeart/2005/8/layout/default"/>
    <dgm:cxn modelId="{058C8AA5-5896-E840-841D-5B9DB468E771}" type="presParOf" srcId="{E0D00103-6B37-E74C-9E5C-80852B11E52A}" destId="{3775A77E-4829-384B-B2AF-C5767E310B34}" srcOrd="0" destOrd="0" presId="urn:microsoft.com/office/officeart/2005/8/layout/default"/>
    <dgm:cxn modelId="{67DBF04A-3270-4D48-8D92-70352AB26BBA}" type="presParOf" srcId="{E0D00103-6B37-E74C-9E5C-80852B11E52A}" destId="{7738CB0B-0B96-B64A-A1E9-3F1DC6B31CCB}" srcOrd="1" destOrd="0" presId="urn:microsoft.com/office/officeart/2005/8/layout/default"/>
    <dgm:cxn modelId="{0C175C17-962A-344E-A389-DE5CEE80F6A0}" type="presParOf" srcId="{E0D00103-6B37-E74C-9E5C-80852B11E52A}" destId="{0A086E49-40EE-194A-B7C6-7D9BB0A40539}" srcOrd="2" destOrd="0" presId="urn:microsoft.com/office/officeart/2005/8/layout/default"/>
    <dgm:cxn modelId="{9745FDCD-F545-0341-8B0E-064B4C48A0A3}" type="presParOf" srcId="{E0D00103-6B37-E74C-9E5C-80852B11E52A}" destId="{E09686B4-2355-2946-9959-3C039DAAECD0}" srcOrd="3" destOrd="0" presId="urn:microsoft.com/office/officeart/2005/8/layout/default"/>
    <dgm:cxn modelId="{32505CEC-4BEE-1A45-9304-9335D7B36FFE}" type="presParOf" srcId="{E0D00103-6B37-E74C-9E5C-80852B11E52A}" destId="{8270FCE0-BFCD-6D48-83B2-541CE4F7EF6C}" srcOrd="4" destOrd="0" presId="urn:microsoft.com/office/officeart/2005/8/layout/default"/>
    <dgm:cxn modelId="{C8E6742C-4A7A-1148-A7D2-A40746B85561}" type="presParOf" srcId="{E0D00103-6B37-E74C-9E5C-80852B11E52A}" destId="{E74B6D4D-CE17-0E40-926B-B2CAABFD6547}" srcOrd="5" destOrd="0" presId="urn:microsoft.com/office/officeart/2005/8/layout/default"/>
    <dgm:cxn modelId="{2E0CCCE7-C16A-EB43-9153-6E2E0CF2B3B6}" type="presParOf" srcId="{E0D00103-6B37-E74C-9E5C-80852B11E52A}" destId="{F1DC5270-019A-334B-BBFD-AB78BA087E46}" srcOrd="6" destOrd="0" presId="urn:microsoft.com/office/officeart/2005/8/layout/default"/>
    <dgm:cxn modelId="{A7D5142F-AAEF-A146-B09B-3BD02528AE87}" type="presParOf" srcId="{E0D00103-6B37-E74C-9E5C-80852B11E52A}" destId="{CFBD4110-29BB-3E49-98B0-4F2335F4D106}" srcOrd="7" destOrd="0" presId="urn:microsoft.com/office/officeart/2005/8/layout/default"/>
    <dgm:cxn modelId="{5377689D-B846-1146-B175-6E65208F7E49}" type="presParOf" srcId="{E0D00103-6B37-E74C-9E5C-80852B11E52A}" destId="{80DCE27B-61FC-3045-88A5-C9ABFC3A1F44}" srcOrd="8" destOrd="0" presId="urn:microsoft.com/office/officeart/2005/8/layout/default"/>
    <dgm:cxn modelId="{CEA16254-DCF7-444D-85AF-EC360B7C4482}" type="presParOf" srcId="{E0D00103-6B37-E74C-9E5C-80852B11E52A}" destId="{A79F24A1-B5E9-9B46-89D7-14E8A6940F71}" srcOrd="9" destOrd="0" presId="urn:microsoft.com/office/officeart/2005/8/layout/default"/>
    <dgm:cxn modelId="{24EDC0D8-16FF-4B4A-BB83-B50DF88E2CD9}" type="presParOf" srcId="{E0D00103-6B37-E74C-9E5C-80852B11E52A}" destId="{EB62EA70-56E4-6045-AD71-EA639813F69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24A687-FD45-4AE6-8C2B-71623BC271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2567AB-EAF4-4B59-8620-9E5956198D4D}">
      <dgm:prSet/>
      <dgm:spPr/>
      <dgm:t>
        <a:bodyPr/>
        <a:lstStyle/>
        <a:p>
          <a:pPr>
            <a:lnSpc>
              <a:spcPct val="100000"/>
            </a:lnSpc>
          </a:pPr>
          <a:r>
            <a:rPr lang="en-US" dirty="0"/>
            <a:t>Account Name:</a:t>
          </a:r>
        </a:p>
        <a:p>
          <a:pPr>
            <a:lnSpc>
              <a:spcPct val="100000"/>
            </a:lnSpc>
          </a:pPr>
          <a:r>
            <a:rPr lang="en-US" dirty="0"/>
            <a:t>Blacktown Chinese Christian Church</a:t>
          </a:r>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endParaRPr lang="en-US"/>
        </a:p>
      </dgm:t>
    </dgm:pt>
    <dgm:pt modelId="{0F51077B-AD45-4FAD-AFE2-6FDCF17097FD}">
      <dgm:prSet/>
      <dgm:spPr/>
      <dgm:t>
        <a:bodyPr/>
        <a:lstStyle/>
        <a:p>
          <a:pPr>
            <a:lnSpc>
              <a:spcPct val="100000"/>
            </a:lnSpc>
          </a:pPr>
          <a:r>
            <a:rPr lang="en-US" dirty="0"/>
            <a:t>BSB: 112 - 879</a:t>
          </a:r>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endParaRPr lang="en-US"/>
        </a:p>
      </dgm:t>
    </dgm:pt>
    <dgm:pt modelId="{A1EEC57C-3093-41B2-958B-57BF056AF12B}">
      <dgm:prSet/>
      <dgm:spPr/>
      <dgm:t>
        <a:bodyPr/>
        <a:lstStyle/>
        <a:p>
          <a:pPr>
            <a:lnSpc>
              <a:spcPct val="100000"/>
            </a:lnSpc>
          </a:pPr>
          <a:r>
            <a:rPr lang="en-US" dirty="0"/>
            <a:t>Account number: 4216 50263</a:t>
          </a:r>
        </a:p>
      </dgm:t>
    </dgm:pt>
    <dgm:pt modelId="{F8B4749F-12BF-4BBC-AAA4-ACEF692BB7A2}" type="parTrans" cxnId="{5F8C9516-0329-4598-864A-606A91775FD3}">
      <dgm:prSet/>
      <dgm:spPr/>
      <dgm:t>
        <a:bodyPr/>
        <a:lstStyle/>
        <a:p>
          <a:endParaRPr lang="en-US"/>
        </a:p>
      </dgm:t>
    </dgm:pt>
    <dgm:pt modelId="{D226DE44-E4BE-4729-89BB-CB0B9FBEAFA8}" type="sibTrans" cxnId="{5F8C9516-0329-4598-864A-606A91775FD3}">
      <dgm:prSet/>
      <dgm:spPr/>
      <dgm:t>
        <a:bodyPr/>
        <a:lstStyle/>
        <a:p>
          <a:endParaRPr lang="en-US"/>
        </a:p>
      </dgm:t>
    </dgm:pt>
    <dgm:pt modelId="{B826B4B6-381A-4254-A912-473045F77AD8}">
      <dgm:prSet/>
      <dgm:spPr/>
      <dgm:t>
        <a:bodyPr/>
        <a:lstStyle/>
        <a:p>
          <a:pPr>
            <a:lnSpc>
              <a:spcPct val="100000"/>
            </a:lnSpc>
          </a:pPr>
          <a:r>
            <a:rPr lang="en-US" dirty="0"/>
            <a:t>Please put in “offering” as the reference</a:t>
          </a:r>
        </a:p>
      </dgm:t>
    </dgm:pt>
    <dgm:pt modelId="{34CA16BB-DAC0-4228-885F-5F2B02D028B0}" type="parTrans" cxnId="{F198C86F-ECEA-4241-A678-C9498B1E8119}">
      <dgm:prSet/>
      <dgm:spPr/>
      <dgm:t>
        <a:bodyPr/>
        <a:lstStyle/>
        <a:p>
          <a:endParaRPr lang="en-US"/>
        </a:p>
      </dgm:t>
    </dgm:pt>
    <dgm:pt modelId="{3FE0BB05-ADF9-40A7-BFEA-67BD0A472445}" type="sibTrans" cxnId="{F198C86F-ECEA-4241-A678-C9498B1E8119}">
      <dgm:prSet/>
      <dgm:spPr/>
      <dgm:t>
        <a:bodyPr/>
        <a:lstStyle/>
        <a:p>
          <a:endParaRPr lang="en-US"/>
        </a:p>
      </dgm:t>
    </dgm:pt>
    <dgm:pt modelId="{F47DF68F-84FD-4178-A525-291EAE23DBF8}">
      <dgm:prSet/>
      <dgm:spPr/>
      <dgm:t>
        <a:bodyPr/>
        <a:lstStyle/>
        <a:p>
          <a:pPr>
            <a:lnSpc>
              <a:spcPct val="100000"/>
            </a:lnSpc>
          </a:pPr>
          <a:r>
            <a:rPr lang="en-US" dirty="0"/>
            <a:t>The tithing box is available at the back of the hall</a:t>
          </a:r>
        </a:p>
      </dgm:t>
    </dgm:pt>
    <dgm:pt modelId="{395326BA-0730-4016-9675-FDC5D59FB184}" type="parTrans" cxnId="{2B1A2827-2B5A-4831-9918-4287734F5C4E}">
      <dgm:prSet/>
      <dgm:spPr/>
      <dgm:t>
        <a:bodyPr/>
        <a:lstStyle/>
        <a:p>
          <a:endParaRPr lang="en-US"/>
        </a:p>
      </dgm:t>
    </dgm:pt>
    <dgm:pt modelId="{E0E5C605-F042-41E4-9F60-6CDC8A21489E}" type="sibTrans" cxnId="{2B1A2827-2B5A-4831-9918-4287734F5C4E}">
      <dgm:prSet/>
      <dgm:spPr/>
      <dgm:t>
        <a:bodyPr/>
        <a:lstStyle/>
        <a:p>
          <a:endParaRPr lang="en-US"/>
        </a:p>
      </dgm:t>
    </dgm:pt>
    <dgm:pt modelId="{8E230C79-365B-4D0B-BCAB-DE98B0045FEA}" type="pres">
      <dgm:prSet presAssocID="{8C24A687-FD45-4AE6-8C2B-71623BC271D2}" presName="root" presStyleCnt="0">
        <dgm:presLayoutVars>
          <dgm:dir/>
          <dgm:resizeHandles val="exact"/>
        </dgm:presLayoutVars>
      </dgm:prSet>
      <dgm:spPr/>
    </dgm:pt>
    <dgm:pt modelId="{27023C06-66E7-412D-9ACA-DBC04DDC5CBD}" type="pres">
      <dgm:prSet presAssocID="{E02567AB-EAF4-4B59-8620-9E5956198D4D}" presName="compNode" presStyleCnt="0"/>
      <dgm:spPr/>
    </dgm:pt>
    <dgm:pt modelId="{4BA69DE3-30B9-4A31-9EF4-56496E3C3396}" type="pres">
      <dgm:prSet presAssocID="{E02567AB-EAF4-4B59-8620-9E5956198D4D}" presName="bgRect" presStyleLbl="bgShp" presStyleIdx="0" presStyleCnt="5"/>
      <dgm:spPr/>
    </dgm:pt>
    <dgm:pt modelId="{B6BC8C39-52C3-42A7-84B5-7F28316400B2}" type="pres">
      <dgm:prSet presAssocID="{E02567AB-EAF4-4B59-8620-9E5956198D4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F9FD1E44-7E26-4575-B8A3-9F5177F2B97E}" type="pres">
      <dgm:prSet presAssocID="{E02567AB-EAF4-4B59-8620-9E5956198D4D}" presName="spaceRect" presStyleCnt="0"/>
      <dgm:spPr/>
    </dgm:pt>
    <dgm:pt modelId="{BDBA5696-F61D-4DB2-8874-428B504B1EFD}" type="pres">
      <dgm:prSet presAssocID="{E02567AB-EAF4-4B59-8620-9E5956198D4D}" presName="parTx" presStyleLbl="revTx" presStyleIdx="0" presStyleCnt="5">
        <dgm:presLayoutVars>
          <dgm:chMax val="0"/>
          <dgm:chPref val="0"/>
        </dgm:presLayoutVars>
      </dgm:prSet>
      <dgm:spPr/>
    </dgm:pt>
    <dgm:pt modelId="{00FD71BC-6C26-4964-8A10-CED5474CE1D7}" type="pres">
      <dgm:prSet presAssocID="{FE50CAE5-E893-42B6-AC6B-0CA628BCC3F6}" presName="sibTrans" presStyleCnt="0"/>
      <dgm:spPr/>
    </dgm:pt>
    <dgm:pt modelId="{3B0C7BAE-3AAF-4A2D-BA03-3C44E05E2324}" type="pres">
      <dgm:prSet presAssocID="{0F51077B-AD45-4FAD-AFE2-6FDCF17097FD}" presName="compNode" presStyleCnt="0"/>
      <dgm:spPr/>
    </dgm:pt>
    <dgm:pt modelId="{5D3ABC5F-889A-4F3A-BDC7-503DA8021A6C}" type="pres">
      <dgm:prSet presAssocID="{0F51077B-AD45-4FAD-AFE2-6FDCF17097FD}" presName="bgRect" presStyleLbl="bgShp" presStyleIdx="1" presStyleCnt="5"/>
      <dgm:spPr/>
    </dgm:pt>
    <dgm:pt modelId="{B97C25DE-338A-4FA3-A4D9-574113383858}" type="pres">
      <dgm:prSet presAssocID="{0F51077B-AD45-4FAD-AFE2-6FDCF17097F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
        </a:ext>
      </dgm:extLst>
    </dgm:pt>
    <dgm:pt modelId="{33499E36-46F9-4B51-BC93-AB6A13EA9E7E}" type="pres">
      <dgm:prSet presAssocID="{0F51077B-AD45-4FAD-AFE2-6FDCF17097FD}" presName="spaceRect" presStyleCnt="0"/>
      <dgm:spPr/>
    </dgm:pt>
    <dgm:pt modelId="{40649450-31B4-4B0F-9F77-1416CFB3AFA7}" type="pres">
      <dgm:prSet presAssocID="{0F51077B-AD45-4FAD-AFE2-6FDCF17097FD}" presName="parTx" presStyleLbl="revTx" presStyleIdx="1" presStyleCnt="5">
        <dgm:presLayoutVars>
          <dgm:chMax val="0"/>
          <dgm:chPref val="0"/>
        </dgm:presLayoutVars>
      </dgm:prSet>
      <dgm:spPr/>
    </dgm:pt>
    <dgm:pt modelId="{81A91526-9BBF-41CA-98E0-2591EDA579CF}" type="pres">
      <dgm:prSet presAssocID="{36457EAC-883D-4C1B-89E5-95B01489DB33}" presName="sibTrans" presStyleCnt="0"/>
      <dgm:spPr/>
    </dgm:pt>
    <dgm:pt modelId="{86405C0B-C479-4DB9-BEC6-33ED5BBDF639}" type="pres">
      <dgm:prSet presAssocID="{A1EEC57C-3093-41B2-958B-57BF056AF12B}" presName="compNode" presStyleCnt="0"/>
      <dgm:spPr/>
    </dgm:pt>
    <dgm:pt modelId="{79B2ACAE-C824-47AA-B9DE-16954193C142}" type="pres">
      <dgm:prSet presAssocID="{A1EEC57C-3093-41B2-958B-57BF056AF12B}" presName="bgRect" presStyleLbl="bgShp" presStyleIdx="2" presStyleCnt="5"/>
      <dgm:spPr/>
    </dgm:pt>
    <dgm:pt modelId="{252BA1F3-E9E9-4E27-BDFE-8800E282E3A4}" type="pres">
      <dgm:prSet presAssocID="{A1EEC57C-3093-41B2-958B-57BF056AF12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B9B723ED-4388-4536-A86D-C3B297309073}" type="pres">
      <dgm:prSet presAssocID="{A1EEC57C-3093-41B2-958B-57BF056AF12B}" presName="spaceRect" presStyleCnt="0"/>
      <dgm:spPr/>
    </dgm:pt>
    <dgm:pt modelId="{DB778FB0-78E8-4306-B548-0B7589022381}" type="pres">
      <dgm:prSet presAssocID="{A1EEC57C-3093-41B2-958B-57BF056AF12B}" presName="parTx" presStyleLbl="revTx" presStyleIdx="2" presStyleCnt="5">
        <dgm:presLayoutVars>
          <dgm:chMax val="0"/>
          <dgm:chPref val="0"/>
        </dgm:presLayoutVars>
      </dgm:prSet>
      <dgm:spPr/>
    </dgm:pt>
    <dgm:pt modelId="{A4ECB722-6804-405A-95AB-E6C46998BC0D}" type="pres">
      <dgm:prSet presAssocID="{D226DE44-E4BE-4729-89BB-CB0B9FBEAFA8}" presName="sibTrans" presStyleCnt="0"/>
      <dgm:spPr/>
    </dgm:pt>
    <dgm:pt modelId="{9A770736-86DC-499B-8523-29510EB1A15E}" type="pres">
      <dgm:prSet presAssocID="{B826B4B6-381A-4254-A912-473045F77AD8}" presName="compNode" presStyleCnt="0"/>
      <dgm:spPr/>
    </dgm:pt>
    <dgm:pt modelId="{CD80F32A-5D5D-43B1-B3A8-3D593F30CE16}" type="pres">
      <dgm:prSet presAssocID="{B826B4B6-381A-4254-A912-473045F77AD8}" presName="bgRect" presStyleLbl="bgShp" presStyleIdx="3" presStyleCnt="5"/>
      <dgm:spPr/>
    </dgm:pt>
    <dgm:pt modelId="{A88A259C-EB38-4FB1-9ADD-C7D521B2611C}" type="pres">
      <dgm:prSet presAssocID="{B826B4B6-381A-4254-A912-473045F77AD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a:ext>
      </dgm:extLst>
    </dgm:pt>
    <dgm:pt modelId="{3DCBF619-2EB8-4E14-BE63-63AF7EA54168}" type="pres">
      <dgm:prSet presAssocID="{B826B4B6-381A-4254-A912-473045F77AD8}" presName="spaceRect" presStyleCnt="0"/>
      <dgm:spPr/>
    </dgm:pt>
    <dgm:pt modelId="{32DA1BA3-4EFA-4220-8CA7-FD4165968A1E}" type="pres">
      <dgm:prSet presAssocID="{B826B4B6-381A-4254-A912-473045F77AD8}" presName="parTx" presStyleLbl="revTx" presStyleIdx="3" presStyleCnt="5">
        <dgm:presLayoutVars>
          <dgm:chMax val="0"/>
          <dgm:chPref val="0"/>
        </dgm:presLayoutVars>
      </dgm:prSet>
      <dgm:spPr/>
    </dgm:pt>
    <dgm:pt modelId="{15C9B074-60FC-49E2-90C8-DFC57C0B887C}" type="pres">
      <dgm:prSet presAssocID="{3FE0BB05-ADF9-40A7-BFEA-67BD0A472445}" presName="sibTrans" presStyleCnt="0"/>
      <dgm:spPr/>
    </dgm:pt>
    <dgm:pt modelId="{F6B49FA6-616E-4DDD-90BF-F64CD492733F}" type="pres">
      <dgm:prSet presAssocID="{F47DF68F-84FD-4178-A525-291EAE23DBF8}" presName="compNode" presStyleCnt="0"/>
      <dgm:spPr/>
    </dgm:pt>
    <dgm:pt modelId="{F048B58A-1CAE-4E1C-8BEF-1A6F778B0423}" type="pres">
      <dgm:prSet presAssocID="{F47DF68F-84FD-4178-A525-291EAE23DBF8}" presName="bgRect" presStyleLbl="bgShp" presStyleIdx="4" presStyleCnt="5"/>
      <dgm:spPr/>
    </dgm:pt>
    <dgm:pt modelId="{598DF9B1-B962-4B4D-A649-69098168822D}" type="pres">
      <dgm:prSet presAssocID="{F47DF68F-84FD-4178-A525-291EAE23DBF8}"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oney with solid fill"/>
        </a:ext>
      </dgm:extLst>
    </dgm:pt>
    <dgm:pt modelId="{D3DD2CE2-E281-4B9C-A709-0E9FB58441D6}" type="pres">
      <dgm:prSet presAssocID="{F47DF68F-84FD-4178-A525-291EAE23DBF8}" presName="spaceRect" presStyleCnt="0"/>
      <dgm:spPr/>
    </dgm:pt>
    <dgm:pt modelId="{3BDE3E2F-63E7-44EF-880F-609AB87792AB}" type="pres">
      <dgm:prSet presAssocID="{F47DF68F-84FD-4178-A525-291EAE23DBF8}" presName="parTx" presStyleLbl="revTx" presStyleIdx="4" presStyleCnt="5">
        <dgm:presLayoutVars>
          <dgm:chMax val="0"/>
          <dgm:chPref val="0"/>
        </dgm:presLayoutVars>
      </dgm:prSet>
      <dgm:spPr/>
    </dgm:pt>
  </dgm:ptLst>
  <dgm:cxnLst>
    <dgm:cxn modelId="{5F8C9516-0329-4598-864A-606A91775FD3}" srcId="{8C24A687-FD45-4AE6-8C2B-71623BC271D2}" destId="{A1EEC57C-3093-41B2-958B-57BF056AF12B}" srcOrd="2" destOrd="0" parTransId="{F8B4749F-12BF-4BBC-AAA4-ACEF692BB7A2}" sibTransId="{D226DE44-E4BE-4729-89BB-CB0B9FBEAFA8}"/>
    <dgm:cxn modelId="{C6E69323-0ACF-6745-93F4-EA49A8E8918E}" type="presOf" srcId="{8C24A687-FD45-4AE6-8C2B-71623BC271D2}" destId="{8E230C79-365B-4D0B-BCAB-DE98B0045FEA}" srcOrd="0" destOrd="0" presId="urn:microsoft.com/office/officeart/2018/2/layout/IconVerticalSolidList"/>
    <dgm:cxn modelId="{2B1A2827-2B5A-4831-9918-4287734F5C4E}" srcId="{8C24A687-FD45-4AE6-8C2B-71623BC271D2}" destId="{F47DF68F-84FD-4178-A525-291EAE23DBF8}" srcOrd="4" destOrd="0" parTransId="{395326BA-0730-4016-9675-FDC5D59FB184}" sibTransId="{E0E5C605-F042-41E4-9F60-6CDC8A21489E}"/>
    <dgm:cxn modelId="{0F7B4250-A04C-DE48-8BA9-B9BF54F1F92E}" type="presOf" srcId="{E02567AB-EAF4-4B59-8620-9E5956198D4D}" destId="{BDBA5696-F61D-4DB2-8874-428B504B1EFD}" srcOrd="0" destOrd="0" presId="urn:microsoft.com/office/officeart/2018/2/layout/IconVerticalSolidList"/>
    <dgm:cxn modelId="{4A27816F-3876-344C-BFDD-A2951055706E}" type="presOf" srcId="{F47DF68F-84FD-4178-A525-291EAE23DBF8}" destId="{3BDE3E2F-63E7-44EF-880F-609AB87792AB}" srcOrd="0" destOrd="0" presId="urn:microsoft.com/office/officeart/2018/2/layout/IconVerticalSolidList"/>
    <dgm:cxn modelId="{F198C86F-ECEA-4241-A678-C9498B1E8119}" srcId="{8C24A687-FD45-4AE6-8C2B-71623BC271D2}" destId="{B826B4B6-381A-4254-A912-473045F77AD8}" srcOrd="3" destOrd="0" parTransId="{34CA16BB-DAC0-4228-885F-5F2B02D028B0}" sibTransId="{3FE0BB05-ADF9-40A7-BFEA-67BD0A472445}"/>
    <dgm:cxn modelId="{FC5F6AA2-BB72-3944-B827-85BFAD8C3DB5}" type="presOf" srcId="{A1EEC57C-3093-41B2-958B-57BF056AF12B}" destId="{DB778FB0-78E8-4306-B548-0B7589022381}" srcOrd="0" destOrd="0" presId="urn:microsoft.com/office/officeart/2018/2/layout/IconVerticalSolidList"/>
    <dgm:cxn modelId="{92A0DAA8-212A-3047-9037-7F21EDFF1E0A}" type="presOf" srcId="{B826B4B6-381A-4254-A912-473045F77AD8}" destId="{32DA1BA3-4EFA-4220-8CA7-FD4165968A1E}" srcOrd="0" destOrd="0" presId="urn:microsoft.com/office/officeart/2018/2/layout/IconVerticalSolidList"/>
    <dgm:cxn modelId="{3F2922A9-ED06-D848-B11C-C58B6F6234C9}" type="presOf" srcId="{0F51077B-AD45-4FAD-AFE2-6FDCF17097FD}" destId="{40649450-31B4-4B0F-9F77-1416CFB3AFA7}" srcOrd="0" destOrd="0" presId="urn:microsoft.com/office/officeart/2018/2/layout/IconVerticalSolidList"/>
    <dgm:cxn modelId="{245EA8C7-7EEC-4875-ADC8-DE624D229766}" srcId="{8C24A687-FD45-4AE6-8C2B-71623BC271D2}" destId="{0F51077B-AD45-4FAD-AFE2-6FDCF17097FD}" srcOrd="1"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5899F286-A6B6-5741-BDA3-0267B031E28A}" type="presParOf" srcId="{8E230C79-365B-4D0B-BCAB-DE98B0045FEA}" destId="{27023C06-66E7-412D-9ACA-DBC04DDC5CBD}" srcOrd="0" destOrd="0" presId="urn:microsoft.com/office/officeart/2018/2/layout/IconVerticalSolidList"/>
    <dgm:cxn modelId="{D7985F94-5105-F143-B6FF-994D1CB710B0}" type="presParOf" srcId="{27023C06-66E7-412D-9ACA-DBC04DDC5CBD}" destId="{4BA69DE3-30B9-4A31-9EF4-56496E3C3396}" srcOrd="0" destOrd="0" presId="urn:microsoft.com/office/officeart/2018/2/layout/IconVerticalSolidList"/>
    <dgm:cxn modelId="{3A57E0AA-0847-A64D-AB38-704B1B5D1F71}" type="presParOf" srcId="{27023C06-66E7-412D-9ACA-DBC04DDC5CBD}" destId="{B6BC8C39-52C3-42A7-84B5-7F28316400B2}" srcOrd="1" destOrd="0" presId="urn:microsoft.com/office/officeart/2018/2/layout/IconVerticalSolidList"/>
    <dgm:cxn modelId="{6FD3C203-4431-F448-BCBD-F69E4EF37C31}" type="presParOf" srcId="{27023C06-66E7-412D-9ACA-DBC04DDC5CBD}" destId="{F9FD1E44-7E26-4575-B8A3-9F5177F2B97E}" srcOrd="2" destOrd="0" presId="urn:microsoft.com/office/officeart/2018/2/layout/IconVerticalSolidList"/>
    <dgm:cxn modelId="{1A451D5B-4492-CE49-9824-0C957F04EE85}" type="presParOf" srcId="{27023C06-66E7-412D-9ACA-DBC04DDC5CBD}" destId="{BDBA5696-F61D-4DB2-8874-428B504B1EFD}" srcOrd="3" destOrd="0" presId="urn:microsoft.com/office/officeart/2018/2/layout/IconVerticalSolidList"/>
    <dgm:cxn modelId="{C16772F5-D4DE-A042-B5B3-28F69C19E646}" type="presParOf" srcId="{8E230C79-365B-4D0B-BCAB-DE98B0045FEA}" destId="{00FD71BC-6C26-4964-8A10-CED5474CE1D7}" srcOrd="1" destOrd="0" presId="urn:microsoft.com/office/officeart/2018/2/layout/IconVerticalSolidList"/>
    <dgm:cxn modelId="{C7B152E8-FD36-2342-826E-82903933299D}" type="presParOf" srcId="{8E230C79-365B-4D0B-BCAB-DE98B0045FEA}" destId="{3B0C7BAE-3AAF-4A2D-BA03-3C44E05E2324}" srcOrd="2" destOrd="0" presId="urn:microsoft.com/office/officeart/2018/2/layout/IconVerticalSolidList"/>
    <dgm:cxn modelId="{958B9B17-E358-734D-BFFC-7E3E06BD6896}" type="presParOf" srcId="{3B0C7BAE-3AAF-4A2D-BA03-3C44E05E2324}" destId="{5D3ABC5F-889A-4F3A-BDC7-503DA8021A6C}" srcOrd="0" destOrd="0" presId="urn:microsoft.com/office/officeart/2018/2/layout/IconVerticalSolidList"/>
    <dgm:cxn modelId="{2CA917DB-34BE-7F41-BBF5-3DB413966433}" type="presParOf" srcId="{3B0C7BAE-3AAF-4A2D-BA03-3C44E05E2324}" destId="{B97C25DE-338A-4FA3-A4D9-574113383858}" srcOrd="1" destOrd="0" presId="urn:microsoft.com/office/officeart/2018/2/layout/IconVerticalSolidList"/>
    <dgm:cxn modelId="{D139161F-C95E-3543-84E5-D75086119221}" type="presParOf" srcId="{3B0C7BAE-3AAF-4A2D-BA03-3C44E05E2324}" destId="{33499E36-46F9-4B51-BC93-AB6A13EA9E7E}" srcOrd="2" destOrd="0" presId="urn:microsoft.com/office/officeart/2018/2/layout/IconVerticalSolidList"/>
    <dgm:cxn modelId="{03486888-78B4-824A-B053-083008AC12B3}" type="presParOf" srcId="{3B0C7BAE-3AAF-4A2D-BA03-3C44E05E2324}" destId="{40649450-31B4-4B0F-9F77-1416CFB3AFA7}" srcOrd="3" destOrd="0" presId="urn:microsoft.com/office/officeart/2018/2/layout/IconVerticalSolidList"/>
    <dgm:cxn modelId="{CD41CB61-11A8-3B4B-8440-51E917E9C430}" type="presParOf" srcId="{8E230C79-365B-4D0B-BCAB-DE98B0045FEA}" destId="{81A91526-9BBF-41CA-98E0-2591EDA579CF}" srcOrd="3" destOrd="0" presId="urn:microsoft.com/office/officeart/2018/2/layout/IconVerticalSolidList"/>
    <dgm:cxn modelId="{5DCBEB27-6220-7049-BFDB-BC37FBE850A8}" type="presParOf" srcId="{8E230C79-365B-4D0B-BCAB-DE98B0045FEA}" destId="{86405C0B-C479-4DB9-BEC6-33ED5BBDF639}" srcOrd="4" destOrd="0" presId="urn:microsoft.com/office/officeart/2018/2/layout/IconVerticalSolidList"/>
    <dgm:cxn modelId="{2FA2F301-D296-F941-9EBB-A8437E896444}" type="presParOf" srcId="{86405C0B-C479-4DB9-BEC6-33ED5BBDF639}" destId="{79B2ACAE-C824-47AA-B9DE-16954193C142}" srcOrd="0" destOrd="0" presId="urn:microsoft.com/office/officeart/2018/2/layout/IconVerticalSolidList"/>
    <dgm:cxn modelId="{00A08DEB-A34B-654D-9E53-330690A48DC3}" type="presParOf" srcId="{86405C0B-C479-4DB9-BEC6-33ED5BBDF639}" destId="{252BA1F3-E9E9-4E27-BDFE-8800E282E3A4}" srcOrd="1" destOrd="0" presId="urn:microsoft.com/office/officeart/2018/2/layout/IconVerticalSolidList"/>
    <dgm:cxn modelId="{DD3B0C23-212E-394F-9330-C0A6E70FF16D}" type="presParOf" srcId="{86405C0B-C479-4DB9-BEC6-33ED5BBDF639}" destId="{B9B723ED-4388-4536-A86D-C3B297309073}" srcOrd="2" destOrd="0" presId="urn:microsoft.com/office/officeart/2018/2/layout/IconVerticalSolidList"/>
    <dgm:cxn modelId="{1C3B830B-7FDD-6C42-A397-323345F40907}" type="presParOf" srcId="{86405C0B-C479-4DB9-BEC6-33ED5BBDF639}" destId="{DB778FB0-78E8-4306-B548-0B7589022381}" srcOrd="3" destOrd="0" presId="urn:microsoft.com/office/officeart/2018/2/layout/IconVerticalSolidList"/>
    <dgm:cxn modelId="{3240B572-71FB-8640-AC67-5FAAB184CDB7}" type="presParOf" srcId="{8E230C79-365B-4D0B-BCAB-DE98B0045FEA}" destId="{A4ECB722-6804-405A-95AB-E6C46998BC0D}" srcOrd="5" destOrd="0" presId="urn:microsoft.com/office/officeart/2018/2/layout/IconVerticalSolidList"/>
    <dgm:cxn modelId="{6B56B374-67E5-4143-B5ED-1FBDFE39D575}" type="presParOf" srcId="{8E230C79-365B-4D0B-BCAB-DE98B0045FEA}" destId="{9A770736-86DC-499B-8523-29510EB1A15E}" srcOrd="6" destOrd="0" presId="urn:microsoft.com/office/officeart/2018/2/layout/IconVerticalSolidList"/>
    <dgm:cxn modelId="{FE9A1EAE-F50A-0945-B6E5-7D51BE09529E}" type="presParOf" srcId="{9A770736-86DC-499B-8523-29510EB1A15E}" destId="{CD80F32A-5D5D-43B1-B3A8-3D593F30CE16}" srcOrd="0" destOrd="0" presId="urn:microsoft.com/office/officeart/2018/2/layout/IconVerticalSolidList"/>
    <dgm:cxn modelId="{BE16962B-391C-EF4D-8CDC-FCA28856F69B}" type="presParOf" srcId="{9A770736-86DC-499B-8523-29510EB1A15E}" destId="{A88A259C-EB38-4FB1-9ADD-C7D521B2611C}" srcOrd="1" destOrd="0" presId="urn:microsoft.com/office/officeart/2018/2/layout/IconVerticalSolidList"/>
    <dgm:cxn modelId="{E1540797-6033-F944-B12C-4E00BEE968BD}" type="presParOf" srcId="{9A770736-86DC-499B-8523-29510EB1A15E}" destId="{3DCBF619-2EB8-4E14-BE63-63AF7EA54168}" srcOrd="2" destOrd="0" presId="urn:microsoft.com/office/officeart/2018/2/layout/IconVerticalSolidList"/>
    <dgm:cxn modelId="{D282E467-B007-224B-B70B-C274BCF95F15}" type="presParOf" srcId="{9A770736-86DC-499B-8523-29510EB1A15E}" destId="{32DA1BA3-4EFA-4220-8CA7-FD4165968A1E}" srcOrd="3" destOrd="0" presId="urn:microsoft.com/office/officeart/2018/2/layout/IconVerticalSolidList"/>
    <dgm:cxn modelId="{A398FA96-140D-384E-A7A4-D71D65C9A8A7}" type="presParOf" srcId="{8E230C79-365B-4D0B-BCAB-DE98B0045FEA}" destId="{15C9B074-60FC-49E2-90C8-DFC57C0B887C}" srcOrd="7" destOrd="0" presId="urn:microsoft.com/office/officeart/2018/2/layout/IconVerticalSolidList"/>
    <dgm:cxn modelId="{0298B942-93FC-4E46-B9FB-309E71A211AF}" type="presParOf" srcId="{8E230C79-365B-4D0B-BCAB-DE98B0045FEA}" destId="{F6B49FA6-616E-4DDD-90BF-F64CD492733F}" srcOrd="8" destOrd="0" presId="urn:microsoft.com/office/officeart/2018/2/layout/IconVerticalSolidList"/>
    <dgm:cxn modelId="{41DB599A-3E07-1E4A-842F-56C5CCAC049E}" type="presParOf" srcId="{F6B49FA6-616E-4DDD-90BF-F64CD492733F}" destId="{F048B58A-1CAE-4E1C-8BEF-1A6F778B0423}" srcOrd="0" destOrd="0" presId="urn:microsoft.com/office/officeart/2018/2/layout/IconVerticalSolidList"/>
    <dgm:cxn modelId="{FC1CE568-A618-6648-A3E5-768E9AEAB421}" type="presParOf" srcId="{F6B49FA6-616E-4DDD-90BF-F64CD492733F}" destId="{598DF9B1-B962-4B4D-A649-69098168822D}" srcOrd="1" destOrd="0" presId="urn:microsoft.com/office/officeart/2018/2/layout/IconVerticalSolidList"/>
    <dgm:cxn modelId="{B8DA1E2D-F175-0544-9259-0CEEA87BEB40}" type="presParOf" srcId="{F6B49FA6-616E-4DDD-90BF-F64CD492733F}" destId="{D3DD2CE2-E281-4B9C-A709-0E9FB58441D6}" srcOrd="2" destOrd="0" presId="urn:microsoft.com/office/officeart/2018/2/layout/IconVerticalSolidList"/>
    <dgm:cxn modelId="{A3BF9221-0F9C-EF49-8D27-7EB504B43DF9}" type="presParOf" srcId="{F6B49FA6-616E-4DDD-90BF-F64CD492733F}" destId="{3BDE3E2F-63E7-44EF-880F-609AB87792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24A687-FD45-4AE6-8C2B-71623BC271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02567AB-EAF4-4B59-8620-9E5956198D4D}">
      <dgm:prSet custT="1"/>
      <dgm:spPr/>
      <dgm:t>
        <a:bodyPr/>
        <a:lstStyle/>
        <a:p>
          <a:pPr>
            <a:lnSpc>
              <a:spcPct val="100000"/>
            </a:lnSpc>
          </a:pPr>
          <a:r>
            <a:rPr lang="en-US" sz="2000" dirty="0"/>
            <a:t>Point</a:t>
          </a:r>
        </a:p>
        <a:p>
          <a:pPr>
            <a:lnSpc>
              <a:spcPct val="100000"/>
            </a:lnSpc>
          </a:pPr>
          <a:r>
            <a:rPr lang="en-US" sz="1600" dirty="0"/>
            <a:t>Text</a:t>
          </a:r>
          <a:endParaRPr lang="en-US" sz="1400" dirty="0"/>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pPr>
            <a:lnSpc>
              <a:spcPct val="100000"/>
            </a:lnSpc>
          </a:pPr>
          <a:endParaRPr lang="en-US"/>
        </a:p>
      </dgm:t>
    </dgm:pt>
    <dgm:pt modelId="{0F51077B-AD45-4FAD-AFE2-6FDCF17097FD}">
      <dgm:prSet custT="1"/>
      <dgm:spPr/>
      <dgm:t>
        <a:bodyPr/>
        <a:lstStyle/>
        <a:p>
          <a:pPr>
            <a:lnSpc>
              <a:spcPct val="100000"/>
            </a:lnSpc>
          </a:pPr>
          <a:r>
            <a:rPr lang="en-US" sz="2000" dirty="0"/>
            <a:t>Point</a:t>
          </a:r>
        </a:p>
        <a:p>
          <a:pPr>
            <a:lnSpc>
              <a:spcPct val="100000"/>
            </a:lnSpc>
          </a:pPr>
          <a:r>
            <a:rPr lang="en-US" sz="1600" dirty="0"/>
            <a:t>Text</a:t>
          </a:r>
          <a:endParaRPr lang="en-US" sz="1400" dirty="0"/>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pPr>
            <a:lnSpc>
              <a:spcPct val="100000"/>
            </a:lnSpc>
          </a:pPr>
          <a:endParaRPr lang="en-US"/>
        </a:p>
      </dgm:t>
    </dgm:pt>
    <dgm:pt modelId="{08AF1E4F-6584-0B41-9755-4EE24C6123B6}">
      <dgm:prSet custT="1"/>
      <dgm:spPr/>
      <dgm:t>
        <a:bodyPr/>
        <a:lstStyle/>
        <a:p>
          <a:pPr>
            <a:lnSpc>
              <a:spcPct val="100000"/>
            </a:lnSpc>
          </a:pPr>
          <a:r>
            <a:rPr lang="en-US" sz="2000" dirty="0"/>
            <a:t>Point</a:t>
          </a:r>
        </a:p>
        <a:p>
          <a:pPr>
            <a:lnSpc>
              <a:spcPct val="100000"/>
            </a:lnSpc>
          </a:pPr>
          <a:r>
            <a:rPr lang="en-US" sz="1600" dirty="0"/>
            <a:t>Text</a:t>
          </a:r>
          <a:endParaRPr lang="en-GB" sz="1600" dirty="0"/>
        </a:p>
      </dgm:t>
    </dgm:pt>
    <dgm:pt modelId="{F2887AE8-26D1-5449-BA0A-F9A5F970AF08}" type="sibTrans" cxnId="{0BA0280F-7FE2-0848-AF3C-BA983FB22D07}">
      <dgm:prSet/>
      <dgm:spPr/>
      <dgm:t>
        <a:bodyPr/>
        <a:lstStyle/>
        <a:p>
          <a:pPr>
            <a:lnSpc>
              <a:spcPct val="100000"/>
            </a:lnSpc>
          </a:pPr>
          <a:endParaRPr lang="en-GB"/>
        </a:p>
      </dgm:t>
    </dgm:pt>
    <dgm:pt modelId="{0592CADF-7FAC-5045-937C-FCB40C7FBD57}" type="parTrans" cxnId="{0BA0280F-7FE2-0848-AF3C-BA983FB22D07}">
      <dgm:prSet/>
      <dgm:spPr/>
      <dgm:t>
        <a:bodyPr/>
        <a:lstStyle/>
        <a:p>
          <a:endParaRPr lang="en-GB"/>
        </a:p>
      </dgm:t>
    </dgm:pt>
    <dgm:pt modelId="{B826B4B6-381A-4254-A912-473045F77AD8}">
      <dgm:prSet custT="1"/>
      <dgm:spPr/>
      <dgm:t>
        <a:bodyPr/>
        <a:lstStyle/>
        <a:p>
          <a:pPr>
            <a:lnSpc>
              <a:spcPct val="100000"/>
            </a:lnSpc>
          </a:pPr>
          <a:r>
            <a:rPr lang="en-US" sz="2000" dirty="0"/>
            <a:t>Point</a:t>
          </a:r>
        </a:p>
        <a:p>
          <a:pPr>
            <a:lnSpc>
              <a:spcPct val="100000"/>
            </a:lnSpc>
          </a:pPr>
          <a:r>
            <a:rPr lang="en-US" sz="1600" dirty="0"/>
            <a:t>Text</a:t>
          </a:r>
        </a:p>
      </dgm:t>
    </dgm:pt>
    <dgm:pt modelId="{3FE0BB05-ADF9-40A7-BFEA-67BD0A472445}" type="sibTrans" cxnId="{F198C86F-ECEA-4241-A678-C9498B1E8119}">
      <dgm:prSet/>
      <dgm:spPr/>
      <dgm:t>
        <a:bodyPr/>
        <a:lstStyle/>
        <a:p>
          <a:pPr>
            <a:lnSpc>
              <a:spcPct val="100000"/>
            </a:lnSpc>
          </a:pPr>
          <a:endParaRPr lang="en-US"/>
        </a:p>
      </dgm:t>
    </dgm:pt>
    <dgm:pt modelId="{34CA16BB-DAC0-4228-885F-5F2B02D028B0}" type="parTrans" cxnId="{F198C86F-ECEA-4241-A678-C9498B1E8119}">
      <dgm:prSet/>
      <dgm:spPr/>
      <dgm:t>
        <a:bodyPr/>
        <a:lstStyle/>
        <a:p>
          <a:endParaRPr lang="en-US"/>
        </a:p>
      </dgm:t>
    </dgm:pt>
    <dgm:pt modelId="{F47DF68F-84FD-4178-A525-291EAE23DBF8}">
      <dgm:prSet custT="1"/>
      <dgm:spPr/>
      <dgm:t>
        <a:bodyPr/>
        <a:lstStyle/>
        <a:p>
          <a:pPr>
            <a:lnSpc>
              <a:spcPct val="100000"/>
            </a:lnSpc>
          </a:pPr>
          <a:r>
            <a:rPr lang="en-US" sz="2000" dirty="0"/>
            <a:t>Point</a:t>
          </a:r>
        </a:p>
        <a:p>
          <a:pPr>
            <a:lnSpc>
              <a:spcPct val="100000"/>
            </a:lnSpc>
          </a:pPr>
          <a:r>
            <a:rPr lang="en-US" sz="1600" dirty="0"/>
            <a:t>Text</a:t>
          </a:r>
        </a:p>
      </dgm:t>
    </dgm:pt>
    <dgm:pt modelId="{E0E5C605-F042-41E4-9F60-6CDC8A21489E}" type="sibTrans" cxnId="{2B1A2827-2B5A-4831-9918-4287734F5C4E}">
      <dgm:prSet/>
      <dgm:spPr/>
      <dgm:t>
        <a:bodyPr/>
        <a:lstStyle/>
        <a:p>
          <a:endParaRPr lang="en-US"/>
        </a:p>
      </dgm:t>
    </dgm:pt>
    <dgm:pt modelId="{395326BA-0730-4016-9675-FDC5D59FB184}" type="parTrans" cxnId="{2B1A2827-2B5A-4831-9918-4287734F5C4E}">
      <dgm:prSet/>
      <dgm:spPr/>
      <dgm:t>
        <a:bodyPr/>
        <a:lstStyle/>
        <a:p>
          <a:endParaRPr lang="en-US"/>
        </a:p>
      </dgm:t>
    </dgm:pt>
    <dgm:pt modelId="{5CD7E532-4E43-2944-8EC1-9A7BF5885B59}">
      <dgm:prSet custT="1"/>
      <dgm:spPr/>
      <dgm:t>
        <a:bodyPr/>
        <a:lstStyle/>
        <a:p>
          <a:r>
            <a:rPr lang="en-US" sz="2000" dirty="0"/>
            <a:t>Point</a:t>
          </a:r>
          <a:endParaRPr lang="en-GB" sz="2000" dirty="0"/>
        </a:p>
        <a:p>
          <a:r>
            <a:rPr lang="en-GB" sz="1600" dirty="0"/>
            <a:t>Text</a:t>
          </a:r>
        </a:p>
      </dgm:t>
    </dgm:pt>
    <dgm:pt modelId="{169E0129-7901-2746-95D5-B8112934A72E}" type="parTrans" cxnId="{D3C1E875-CD02-114A-BA48-EA95D5390941}">
      <dgm:prSet/>
      <dgm:spPr/>
      <dgm:t>
        <a:bodyPr/>
        <a:lstStyle/>
        <a:p>
          <a:endParaRPr lang="en-GB"/>
        </a:p>
      </dgm:t>
    </dgm:pt>
    <dgm:pt modelId="{4DDAA08F-9AAD-844B-BD10-8D658F06666C}" type="sibTrans" cxnId="{D3C1E875-CD02-114A-BA48-EA95D5390941}">
      <dgm:prSet/>
      <dgm:spPr/>
      <dgm:t>
        <a:bodyPr/>
        <a:lstStyle/>
        <a:p>
          <a:endParaRPr lang="en-GB"/>
        </a:p>
      </dgm:t>
    </dgm:pt>
    <dgm:pt modelId="{E0D00103-6B37-E74C-9E5C-80852B11E52A}" type="pres">
      <dgm:prSet presAssocID="{8C24A687-FD45-4AE6-8C2B-71623BC271D2}" presName="diagram" presStyleCnt="0">
        <dgm:presLayoutVars>
          <dgm:dir/>
          <dgm:resizeHandles val="exact"/>
        </dgm:presLayoutVars>
      </dgm:prSet>
      <dgm:spPr/>
    </dgm:pt>
    <dgm:pt modelId="{3775A77E-4829-384B-B2AF-C5767E310B34}" type="pres">
      <dgm:prSet presAssocID="{E02567AB-EAF4-4B59-8620-9E5956198D4D}" presName="node" presStyleLbl="node1" presStyleIdx="0" presStyleCnt="6">
        <dgm:presLayoutVars>
          <dgm:bulletEnabled val="1"/>
        </dgm:presLayoutVars>
      </dgm:prSet>
      <dgm:spPr/>
    </dgm:pt>
    <dgm:pt modelId="{7738CB0B-0B96-B64A-A1E9-3F1DC6B31CCB}" type="pres">
      <dgm:prSet presAssocID="{FE50CAE5-E893-42B6-AC6B-0CA628BCC3F6}" presName="sibTrans" presStyleCnt="0"/>
      <dgm:spPr/>
    </dgm:pt>
    <dgm:pt modelId="{0A086E49-40EE-194A-B7C6-7D9BB0A40539}" type="pres">
      <dgm:prSet presAssocID="{5CD7E532-4E43-2944-8EC1-9A7BF5885B59}" presName="node" presStyleLbl="node1" presStyleIdx="1" presStyleCnt="6">
        <dgm:presLayoutVars>
          <dgm:bulletEnabled val="1"/>
        </dgm:presLayoutVars>
      </dgm:prSet>
      <dgm:spPr/>
    </dgm:pt>
    <dgm:pt modelId="{E09686B4-2355-2946-9959-3C039DAAECD0}" type="pres">
      <dgm:prSet presAssocID="{4DDAA08F-9AAD-844B-BD10-8D658F06666C}" presName="sibTrans" presStyleCnt="0"/>
      <dgm:spPr/>
    </dgm:pt>
    <dgm:pt modelId="{8270FCE0-BFCD-6D48-83B2-541CE4F7EF6C}" type="pres">
      <dgm:prSet presAssocID="{0F51077B-AD45-4FAD-AFE2-6FDCF17097FD}" presName="node" presStyleLbl="node1" presStyleIdx="2" presStyleCnt="6">
        <dgm:presLayoutVars>
          <dgm:bulletEnabled val="1"/>
        </dgm:presLayoutVars>
      </dgm:prSet>
      <dgm:spPr/>
    </dgm:pt>
    <dgm:pt modelId="{E74B6D4D-CE17-0E40-926B-B2CAABFD6547}" type="pres">
      <dgm:prSet presAssocID="{36457EAC-883D-4C1B-89E5-95B01489DB33}" presName="sibTrans" presStyleCnt="0"/>
      <dgm:spPr/>
    </dgm:pt>
    <dgm:pt modelId="{F1DC5270-019A-334B-BBFD-AB78BA087E46}" type="pres">
      <dgm:prSet presAssocID="{08AF1E4F-6584-0B41-9755-4EE24C6123B6}" presName="node" presStyleLbl="node1" presStyleIdx="3" presStyleCnt="6">
        <dgm:presLayoutVars>
          <dgm:bulletEnabled val="1"/>
        </dgm:presLayoutVars>
      </dgm:prSet>
      <dgm:spPr/>
    </dgm:pt>
    <dgm:pt modelId="{CFBD4110-29BB-3E49-98B0-4F2335F4D106}" type="pres">
      <dgm:prSet presAssocID="{F2887AE8-26D1-5449-BA0A-F9A5F970AF08}" presName="sibTrans" presStyleCnt="0"/>
      <dgm:spPr/>
    </dgm:pt>
    <dgm:pt modelId="{80DCE27B-61FC-3045-88A5-C9ABFC3A1F44}" type="pres">
      <dgm:prSet presAssocID="{B826B4B6-381A-4254-A912-473045F77AD8}" presName="node" presStyleLbl="node1" presStyleIdx="4" presStyleCnt="6">
        <dgm:presLayoutVars>
          <dgm:bulletEnabled val="1"/>
        </dgm:presLayoutVars>
      </dgm:prSet>
      <dgm:spPr/>
    </dgm:pt>
    <dgm:pt modelId="{A79F24A1-B5E9-9B46-89D7-14E8A6940F71}" type="pres">
      <dgm:prSet presAssocID="{3FE0BB05-ADF9-40A7-BFEA-67BD0A472445}" presName="sibTrans" presStyleCnt="0"/>
      <dgm:spPr/>
    </dgm:pt>
    <dgm:pt modelId="{EB62EA70-56E4-6045-AD71-EA639813F69F}" type="pres">
      <dgm:prSet presAssocID="{F47DF68F-84FD-4178-A525-291EAE23DBF8}" presName="node" presStyleLbl="node1" presStyleIdx="5" presStyleCnt="6">
        <dgm:presLayoutVars>
          <dgm:bulletEnabled val="1"/>
        </dgm:presLayoutVars>
      </dgm:prSet>
      <dgm:spPr/>
    </dgm:pt>
  </dgm:ptLst>
  <dgm:cxnLst>
    <dgm:cxn modelId="{8AB51600-49E3-C147-A801-D8CF8B423C98}" type="presOf" srcId="{B826B4B6-381A-4254-A912-473045F77AD8}" destId="{80DCE27B-61FC-3045-88A5-C9ABFC3A1F44}" srcOrd="0" destOrd="0" presId="urn:microsoft.com/office/officeart/2005/8/layout/default"/>
    <dgm:cxn modelId="{60A13B02-602F-5545-97A9-0D2348EE4AB8}" type="presOf" srcId="{5CD7E532-4E43-2944-8EC1-9A7BF5885B59}" destId="{0A086E49-40EE-194A-B7C6-7D9BB0A40539}" srcOrd="0" destOrd="0" presId="urn:microsoft.com/office/officeart/2005/8/layout/default"/>
    <dgm:cxn modelId="{0BA0280F-7FE2-0848-AF3C-BA983FB22D07}" srcId="{8C24A687-FD45-4AE6-8C2B-71623BC271D2}" destId="{08AF1E4F-6584-0B41-9755-4EE24C6123B6}" srcOrd="3" destOrd="0" parTransId="{0592CADF-7FAC-5045-937C-FCB40C7FBD57}" sibTransId="{F2887AE8-26D1-5449-BA0A-F9A5F970AF08}"/>
    <dgm:cxn modelId="{1B93CA25-DF12-7B4D-8205-517607D9A7A7}" type="presOf" srcId="{F47DF68F-84FD-4178-A525-291EAE23DBF8}" destId="{EB62EA70-56E4-6045-AD71-EA639813F69F}" srcOrd="0" destOrd="0" presId="urn:microsoft.com/office/officeart/2005/8/layout/default"/>
    <dgm:cxn modelId="{2B1A2827-2B5A-4831-9918-4287734F5C4E}" srcId="{8C24A687-FD45-4AE6-8C2B-71623BC271D2}" destId="{F47DF68F-84FD-4178-A525-291EAE23DBF8}" srcOrd="5" destOrd="0" parTransId="{395326BA-0730-4016-9675-FDC5D59FB184}" sibTransId="{E0E5C605-F042-41E4-9F60-6CDC8A21489E}"/>
    <dgm:cxn modelId="{9DA2BB66-B4B0-3445-9ABE-F1E3371DD6C2}" type="presOf" srcId="{0F51077B-AD45-4FAD-AFE2-6FDCF17097FD}" destId="{8270FCE0-BFCD-6D48-83B2-541CE4F7EF6C}" srcOrd="0" destOrd="0" presId="urn:microsoft.com/office/officeart/2005/8/layout/default"/>
    <dgm:cxn modelId="{90B06E6A-26CD-5343-AB1A-BB537D674601}" type="presOf" srcId="{8C24A687-FD45-4AE6-8C2B-71623BC271D2}" destId="{E0D00103-6B37-E74C-9E5C-80852B11E52A}" srcOrd="0" destOrd="0" presId="urn:microsoft.com/office/officeart/2005/8/layout/default"/>
    <dgm:cxn modelId="{F198C86F-ECEA-4241-A678-C9498B1E8119}" srcId="{8C24A687-FD45-4AE6-8C2B-71623BC271D2}" destId="{B826B4B6-381A-4254-A912-473045F77AD8}" srcOrd="4" destOrd="0" parTransId="{34CA16BB-DAC0-4228-885F-5F2B02D028B0}" sibTransId="{3FE0BB05-ADF9-40A7-BFEA-67BD0A472445}"/>
    <dgm:cxn modelId="{D3C1E875-CD02-114A-BA48-EA95D5390941}" srcId="{8C24A687-FD45-4AE6-8C2B-71623BC271D2}" destId="{5CD7E532-4E43-2944-8EC1-9A7BF5885B59}" srcOrd="1" destOrd="0" parTransId="{169E0129-7901-2746-95D5-B8112934A72E}" sibTransId="{4DDAA08F-9AAD-844B-BD10-8D658F06666C}"/>
    <dgm:cxn modelId="{3442BD81-C892-3F47-BA6E-9A7E8F9D1C51}" type="presOf" srcId="{E02567AB-EAF4-4B59-8620-9E5956198D4D}" destId="{3775A77E-4829-384B-B2AF-C5767E310B34}" srcOrd="0" destOrd="0" presId="urn:microsoft.com/office/officeart/2005/8/layout/default"/>
    <dgm:cxn modelId="{245EA8C7-7EEC-4875-ADC8-DE624D229766}" srcId="{8C24A687-FD45-4AE6-8C2B-71623BC271D2}" destId="{0F51077B-AD45-4FAD-AFE2-6FDCF17097FD}" srcOrd="2"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B47EEAE2-CE6A-8B40-8EEB-033E393084EE}" type="presOf" srcId="{08AF1E4F-6584-0B41-9755-4EE24C6123B6}" destId="{F1DC5270-019A-334B-BBFD-AB78BA087E46}" srcOrd="0" destOrd="0" presId="urn:microsoft.com/office/officeart/2005/8/layout/default"/>
    <dgm:cxn modelId="{058C8AA5-5896-E840-841D-5B9DB468E771}" type="presParOf" srcId="{E0D00103-6B37-E74C-9E5C-80852B11E52A}" destId="{3775A77E-4829-384B-B2AF-C5767E310B34}" srcOrd="0" destOrd="0" presId="urn:microsoft.com/office/officeart/2005/8/layout/default"/>
    <dgm:cxn modelId="{67DBF04A-3270-4D48-8D92-70352AB26BBA}" type="presParOf" srcId="{E0D00103-6B37-E74C-9E5C-80852B11E52A}" destId="{7738CB0B-0B96-B64A-A1E9-3F1DC6B31CCB}" srcOrd="1" destOrd="0" presId="urn:microsoft.com/office/officeart/2005/8/layout/default"/>
    <dgm:cxn modelId="{0C175C17-962A-344E-A389-DE5CEE80F6A0}" type="presParOf" srcId="{E0D00103-6B37-E74C-9E5C-80852B11E52A}" destId="{0A086E49-40EE-194A-B7C6-7D9BB0A40539}" srcOrd="2" destOrd="0" presId="urn:microsoft.com/office/officeart/2005/8/layout/default"/>
    <dgm:cxn modelId="{9745FDCD-F545-0341-8B0E-064B4C48A0A3}" type="presParOf" srcId="{E0D00103-6B37-E74C-9E5C-80852B11E52A}" destId="{E09686B4-2355-2946-9959-3C039DAAECD0}" srcOrd="3" destOrd="0" presId="urn:microsoft.com/office/officeart/2005/8/layout/default"/>
    <dgm:cxn modelId="{32505CEC-4BEE-1A45-9304-9335D7B36FFE}" type="presParOf" srcId="{E0D00103-6B37-E74C-9E5C-80852B11E52A}" destId="{8270FCE0-BFCD-6D48-83B2-541CE4F7EF6C}" srcOrd="4" destOrd="0" presId="urn:microsoft.com/office/officeart/2005/8/layout/default"/>
    <dgm:cxn modelId="{C8E6742C-4A7A-1148-A7D2-A40746B85561}" type="presParOf" srcId="{E0D00103-6B37-E74C-9E5C-80852B11E52A}" destId="{E74B6D4D-CE17-0E40-926B-B2CAABFD6547}" srcOrd="5" destOrd="0" presId="urn:microsoft.com/office/officeart/2005/8/layout/default"/>
    <dgm:cxn modelId="{2E0CCCE7-C16A-EB43-9153-6E2E0CF2B3B6}" type="presParOf" srcId="{E0D00103-6B37-E74C-9E5C-80852B11E52A}" destId="{F1DC5270-019A-334B-BBFD-AB78BA087E46}" srcOrd="6" destOrd="0" presId="urn:microsoft.com/office/officeart/2005/8/layout/default"/>
    <dgm:cxn modelId="{A7D5142F-AAEF-A146-B09B-3BD02528AE87}" type="presParOf" srcId="{E0D00103-6B37-E74C-9E5C-80852B11E52A}" destId="{CFBD4110-29BB-3E49-98B0-4F2335F4D106}" srcOrd="7" destOrd="0" presId="urn:microsoft.com/office/officeart/2005/8/layout/default"/>
    <dgm:cxn modelId="{5377689D-B846-1146-B175-6E65208F7E49}" type="presParOf" srcId="{E0D00103-6B37-E74C-9E5C-80852B11E52A}" destId="{80DCE27B-61FC-3045-88A5-C9ABFC3A1F44}" srcOrd="8" destOrd="0" presId="urn:microsoft.com/office/officeart/2005/8/layout/default"/>
    <dgm:cxn modelId="{CEA16254-DCF7-444D-85AF-EC360B7C4482}" type="presParOf" srcId="{E0D00103-6B37-E74C-9E5C-80852B11E52A}" destId="{A79F24A1-B5E9-9B46-89D7-14E8A6940F71}" srcOrd="9" destOrd="0" presId="urn:microsoft.com/office/officeart/2005/8/layout/default"/>
    <dgm:cxn modelId="{24EDC0D8-16FF-4B4A-BB83-B50DF88E2CD9}" type="presParOf" srcId="{E0D00103-6B37-E74C-9E5C-80852B11E52A}" destId="{EB62EA70-56E4-6045-AD71-EA639813F69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5A77E-4829-384B-B2AF-C5767E310B34}">
      <dsp:nvSpPr>
        <dsp:cNvPr id="0" name=""/>
        <dsp:cNvSpPr/>
      </dsp:nvSpPr>
      <dsp:spPr>
        <a:xfrm>
          <a:off x="116288"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116288" y="2627"/>
        <a:ext cx="2663510" cy="1598106"/>
      </dsp:txXfrm>
    </dsp:sp>
    <dsp:sp modelId="{0A086E49-40EE-194A-B7C6-7D9BB0A40539}">
      <dsp:nvSpPr>
        <dsp:cNvPr id="0" name=""/>
        <dsp:cNvSpPr/>
      </dsp:nvSpPr>
      <dsp:spPr>
        <a:xfrm>
          <a:off x="3046149"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Announcement</a:t>
          </a:r>
        </a:p>
        <a:p>
          <a:pPr marL="0" lvl="0" indent="0" algn="ctr" defTabSz="889000">
            <a:lnSpc>
              <a:spcPct val="90000"/>
            </a:lnSpc>
            <a:spcBef>
              <a:spcPct val="0"/>
            </a:spcBef>
            <a:spcAft>
              <a:spcPct val="35000"/>
            </a:spcAft>
            <a:buNone/>
          </a:pPr>
          <a:r>
            <a:rPr lang="en-GB" sz="1600" kern="1200" dirty="0"/>
            <a:t>Text</a:t>
          </a:r>
        </a:p>
      </dsp:txBody>
      <dsp:txXfrm>
        <a:off x="3046149" y="2627"/>
        <a:ext cx="2663510" cy="1598106"/>
      </dsp:txXfrm>
    </dsp:sp>
    <dsp:sp modelId="{8270FCE0-BFCD-6D48-83B2-541CE4F7EF6C}">
      <dsp:nvSpPr>
        <dsp:cNvPr id="0" name=""/>
        <dsp:cNvSpPr/>
      </dsp:nvSpPr>
      <dsp:spPr>
        <a:xfrm>
          <a:off x="5976011"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5976011" y="2627"/>
        <a:ext cx="2663510" cy="1598106"/>
      </dsp:txXfrm>
    </dsp:sp>
    <dsp:sp modelId="{F1DC5270-019A-334B-BBFD-AB78BA087E46}">
      <dsp:nvSpPr>
        <dsp:cNvPr id="0" name=""/>
        <dsp:cNvSpPr/>
      </dsp:nvSpPr>
      <dsp:spPr>
        <a:xfrm>
          <a:off x="116288"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endParaRPr lang="en-GB" sz="1600" kern="1200" dirty="0"/>
        </a:p>
      </dsp:txBody>
      <dsp:txXfrm>
        <a:off x="116288" y="1867085"/>
        <a:ext cx="2663510" cy="1598106"/>
      </dsp:txXfrm>
    </dsp:sp>
    <dsp:sp modelId="{80DCE27B-61FC-3045-88A5-C9ABFC3A1F44}">
      <dsp:nvSpPr>
        <dsp:cNvPr id="0" name=""/>
        <dsp:cNvSpPr/>
      </dsp:nvSpPr>
      <dsp:spPr>
        <a:xfrm>
          <a:off x="3046149"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p>
      </dsp:txBody>
      <dsp:txXfrm>
        <a:off x="3046149" y="1867085"/>
        <a:ext cx="2663510" cy="1598106"/>
      </dsp:txXfrm>
    </dsp:sp>
    <dsp:sp modelId="{EB62EA70-56E4-6045-AD71-EA639813F69F}">
      <dsp:nvSpPr>
        <dsp:cNvPr id="0" name=""/>
        <dsp:cNvSpPr/>
      </dsp:nvSpPr>
      <dsp:spPr>
        <a:xfrm>
          <a:off x="5976011"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p>
      </dsp:txBody>
      <dsp:txXfrm>
        <a:off x="5976011" y="1867085"/>
        <a:ext cx="2663510" cy="15981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69DE3-30B9-4A31-9EF4-56496E3C3396}">
      <dsp:nvSpPr>
        <dsp:cNvPr id="0" name=""/>
        <dsp:cNvSpPr/>
      </dsp:nvSpPr>
      <dsp:spPr>
        <a:xfrm>
          <a:off x="0" y="3091"/>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C8C39-52C3-42A7-84B5-7F28316400B2}">
      <dsp:nvSpPr>
        <dsp:cNvPr id="0" name=""/>
        <dsp:cNvSpPr/>
      </dsp:nvSpPr>
      <dsp:spPr>
        <a:xfrm>
          <a:off x="199219" y="151271"/>
          <a:ext cx="362216" cy="3622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BA5696-F61D-4DB2-8874-428B504B1EFD}">
      <dsp:nvSpPr>
        <dsp:cNvPr id="0" name=""/>
        <dsp:cNvSpPr/>
      </dsp:nvSpPr>
      <dsp:spPr>
        <a:xfrm>
          <a:off x="760654" y="3091"/>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Account Name:</a:t>
          </a:r>
        </a:p>
        <a:p>
          <a:pPr marL="0" lvl="0" indent="0" algn="l" defTabSz="666750">
            <a:lnSpc>
              <a:spcPct val="100000"/>
            </a:lnSpc>
            <a:spcBef>
              <a:spcPct val="0"/>
            </a:spcBef>
            <a:spcAft>
              <a:spcPct val="35000"/>
            </a:spcAft>
            <a:buNone/>
          </a:pPr>
          <a:r>
            <a:rPr lang="en-US" sz="1500" kern="1200" dirty="0"/>
            <a:t>Blacktown Chinese Christian Church</a:t>
          </a:r>
        </a:p>
      </dsp:txBody>
      <dsp:txXfrm>
        <a:off x="760654" y="3091"/>
        <a:ext cx="3853017" cy="658575"/>
      </dsp:txXfrm>
    </dsp:sp>
    <dsp:sp modelId="{5D3ABC5F-889A-4F3A-BDC7-503DA8021A6C}">
      <dsp:nvSpPr>
        <dsp:cNvPr id="0" name=""/>
        <dsp:cNvSpPr/>
      </dsp:nvSpPr>
      <dsp:spPr>
        <a:xfrm>
          <a:off x="0" y="826311"/>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C25DE-338A-4FA3-A4D9-574113383858}">
      <dsp:nvSpPr>
        <dsp:cNvPr id="0" name=""/>
        <dsp:cNvSpPr/>
      </dsp:nvSpPr>
      <dsp:spPr>
        <a:xfrm>
          <a:off x="199219" y="974490"/>
          <a:ext cx="362216" cy="3622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649450-31B4-4B0F-9F77-1416CFB3AFA7}">
      <dsp:nvSpPr>
        <dsp:cNvPr id="0" name=""/>
        <dsp:cNvSpPr/>
      </dsp:nvSpPr>
      <dsp:spPr>
        <a:xfrm>
          <a:off x="760654" y="826311"/>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BSB: 112 - 879</a:t>
          </a:r>
        </a:p>
      </dsp:txBody>
      <dsp:txXfrm>
        <a:off x="760654" y="826311"/>
        <a:ext cx="3853017" cy="658575"/>
      </dsp:txXfrm>
    </dsp:sp>
    <dsp:sp modelId="{79B2ACAE-C824-47AA-B9DE-16954193C142}">
      <dsp:nvSpPr>
        <dsp:cNvPr id="0" name=""/>
        <dsp:cNvSpPr/>
      </dsp:nvSpPr>
      <dsp:spPr>
        <a:xfrm>
          <a:off x="0" y="1649530"/>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BA1F3-E9E9-4E27-BDFE-8800E282E3A4}">
      <dsp:nvSpPr>
        <dsp:cNvPr id="0" name=""/>
        <dsp:cNvSpPr/>
      </dsp:nvSpPr>
      <dsp:spPr>
        <a:xfrm>
          <a:off x="199219" y="1797710"/>
          <a:ext cx="362216" cy="3622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778FB0-78E8-4306-B548-0B7589022381}">
      <dsp:nvSpPr>
        <dsp:cNvPr id="0" name=""/>
        <dsp:cNvSpPr/>
      </dsp:nvSpPr>
      <dsp:spPr>
        <a:xfrm>
          <a:off x="760654" y="1649530"/>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Account number: 4216 50263</a:t>
          </a:r>
        </a:p>
      </dsp:txBody>
      <dsp:txXfrm>
        <a:off x="760654" y="1649530"/>
        <a:ext cx="3853017" cy="658575"/>
      </dsp:txXfrm>
    </dsp:sp>
    <dsp:sp modelId="{CD80F32A-5D5D-43B1-B3A8-3D593F30CE16}">
      <dsp:nvSpPr>
        <dsp:cNvPr id="0" name=""/>
        <dsp:cNvSpPr/>
      </dsp:nvSpPr>
      <dsp:spPr>
        <a:xfrm>
          <a:off x="0" y="2472750"/>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A259C-EB38-4FB1-9ADD-C7D521B2611C}">
      <dsp:nvSpPr>
        <dsp:cNvPr id="0" name=""/>
        <dsp:cNvSpPr/>
      </dsp:nvSpPr>
      <dsp:spPr>
        <a:xfrm>
          <a:off x="199219" y="2620929"/>
          <a:ext cx="362216" cy="3622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DA1BA3-4EFA-4220-8CA7-FD4165968A1E}">
      <dsp:nvSpPr>
        <dsp:cNvPr id="0" name=""/>
        <dsp:cNvSpPr/>
      </dsp:nvSpPr>
      <dsp:spPr>
        <a:xfrm>
          <a:off x="760654" y="2472750"/>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Please put in “offering” as the reference</a:t>
          </a:r>
        </a:p>
      </dsp:txBody>
      <dsp:txXfrm>
        <a:off x="760654" y="2472750"/>
        <a:ext cx="3853017" cy="658575"/>
      </dsp:txXfrm>
    </dsp:sp>
    <dsp:sp modelId="{F048B58A-1CAE-4E1C-8BEF-1A6F778B0423}">
      <dsp:nvSpPr>
        <dsp:cNvPr id="0" name=""/>
        <dsp:cNvSpPr/>
      </dsp:nvSpPr>
      <dsp:spPr>
        <a:xfrm>
          <a:off x="0" y="3295969"/>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8DF9B1-B962-4B4D-A649-69098168822D}">
      <dsp:nvSpPr>
        <dsp:cNvPr id="0" name=""/>
        <dsp:cNvSpPr/>
      </dsp:nvSpPr>
      <dsp:spPr>
        <a:xfrm>
          <a:off x="199219" y="3444149"/>
          <a:ext cx="362216" cy="36221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DE3E2F-63E7-44EF-880F-609AB87792AB}">
      <dsp:nvSpPr>
        <dsp:cNvPr id="0" name=""/>
        <dsp:cNvSpPr/>
      </dsp:nvSpPr>
      <dsp:spPr>
        <a:xfrm>
          <a:off x="760654" y="3295969"/>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The tithing box is available at the back of the hall</a:t>
          </a:r>
        </a:p>
      </dsp:txBody>
      <dsp:txXfrm>
        <a:off x="760654" y="3295969"/>
        <a:ext cx="3853017" cy="658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5A77E-4829-384B-B2AF-C5767E310B34}">
      <dsp:nvSpPr>
        <dsp:cNvPr id="0" name=""/>
        <dsp:cNvSpPr/>
      </dsp:nvSpPr>
      <dsp:spPr>
        <a:xfrm>
          <a:off x="116288"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116288" y="2627"/>
        <a:ext cx="2663510" cy="1598106"/>
      </dsp:txXfrm>
    </dsp:sp>
    <dsp:sp modelId="{0A086E49-40EE-194A-B7C6-7D9BB0A40539}">
      <dsp:nvSpPr>
        <dsp:cNvPr id="0" name=""/>
        <dsp:cNvSpPr/>
      </dsp:nvSpPr>
      <dsp:spPr>
        <a:xfrm>
          <a:off x="3046149"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Point</a:t>
          </a:r>
          <a:endParaRPr lang="en-GB" sz="2000" kern="1200" dirty="0"/>
        </a:p>
        <a:p>
          <a:pPr marL="0" lvl="0" indent="0" algn="ctr" defTabSz="889000">
            <a:lnSpc>
              <a:spcPct val="90000"/>
            </a:lnSpc>
            <a:spcBef>
              <a:spcPct val="0"/>
            </a:spcBef>
            <a:spcAft>
              <a:spcPct val="35000"/>
            </a:spcAft>
            <a:buNone/>
          </a:pPr>
          <a:r>
            <a:rPr lang="en-GB" sz="1600" kern="1200" dirty="0"/>
            <a:t>Text</a:t>
          </a:r>
        </a:p>
      </dsp:txBody>
      <dsp:txXfrm>
        <a:off x="3046149" y="2627"/>
        <a:ext cx="2663510" cy="1598106"/>
      </dsp:txXfrm>
    </dsp:sp>
    <dsp:sp modelId="{8270FCE0-BFCD-6D48-83B2-541CE4F7EF6C}">
      <dsp:nvSpPr>
        <dsp:cNvPr id="0" name=""/>
        <dsp:cNvSpPr/>
      </dsp:nvSpPr>
      <dsp:spPr>
        <a:xfrm>
          <a:off x="5976011"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5976011" y="2627"/>
        <a:ext cx="2663510" cy="1598106"/>
      </dsp:txXfrm>
    </dsp:sp>
    <dsp:sp modelId="{F1DC5270-019A-334B-BBFD-AB78BA087E46}">
      <dsp:nvSpPr>
        <dsp:cNvPr id="0" name=""/>
        <dsp:cNvSpPr/>
      </dsp:nvSpPr>
      <dsp:spPr>
        <a:xfrm>
          <a:off x="116288"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endParaRPr lang="en-GB" sz="1600" kern="1200" dirty="0"/>
        </a:p>
      </dsp:txBody>
      <dsp:txXfrm>
        <a:off x="116288" y="1867085"/>
        <a:ext cx="2663510" cy="1598106"/>
      </dsp:txXfrm>
    </dsp:sp>
    <dsp:sp modelId="{80DCE27B-61FC-3045-88A5-C9ABFC3A1F44}">
      <dsp:nvSpPr>
        <dsp:cNvPr id="0" name=""/>
        <dsp:cNvSpPr/>
      </dsp:nvSpPr>
      <dsp:spPr>
        <a:xfrm>
          <a:off x="3046149"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p>
      </dsp:txBody>
      <dsp:txXfrm>
        <a:off x="3046149" y="1867085"/>
        <a:ext cx="2663510" cy="1598106"/>
      </dsp:txXfrm>
    </dsp:sp>
    <dsp:sp modelId="{EB62EA70-56E4-6045-AD71-EA639813F69F}">
      <dsp:nvSpPr>
        <dsp:cNvPr id="0" name=""/>
        <dsp:cNvSpPr/>
      </dsp:nvSpPr>
      <dsp:spPr>
        <a:xfrm>
          <a:off x="5976011"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p>
      </dsp:txBody>
      <dsp:txXfrm>
        <a:off x="5976011" y="1867085"/>
        <a:ext cx="2663510" cy="15981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861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694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8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413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00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3676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232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491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623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822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7674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997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037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697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853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45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999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854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768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9141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5437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156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b347e33ac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b347e33a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d1e87cec6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d1e87cec6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1161f6db21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1161f6db21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38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853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49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455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999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971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11/11/23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524158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11/11/23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7281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11/11/23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681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9"/>
        <p:cNvGrpSpPr/>
        <p:nvPr/>
      </p:nvGrpSpPr>
      <p:grpSpPr>
        <a:xfrm>
          <a:off x="0" y="0"/>
          <a:ext cx="0" cy="0"/>
          <a:chOff x="0" y="0"/>
          <a:chExt cx="0" cy="0"/>
        </a:xfrm>
      </p:grpSpPr>
      <p:sp>
        <p:nvSpPr>
          <p:cNvPr id="310" name="Google Shape;310;p19"/>
          <p:cNvSpPr txBox="1">
            <a:spLocks noGrp="1"/>
          </p:cNvSpPr>
          <p:nvPr>
            <p:ph type="subTitle" idx="1"/>
          </p:nvPr>
        </p:nvSpPr>
        <p:spPr>
          <a:xfrm>
            <a:off x="2080050" y="2645675"/>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9"/>
          <p:cNvSpPr txBox="1">
            <a:spLocks noGrp="1"/>
          </p:cNvSpPr>
          <p:nvPr>
            <p:ph type="title" hasCustomPrompt="1"/>
          </p:nvPr>
        </p:nvSpPr>
        <p:spPr>
          <a:xfrm>
            <a:off x="2185351" y="2107163"/>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2" name="Google Shape;312;p19"/>
          <p:cNvSpPr txBox="1">
            <a:spLocks noGrp="1"/>
          </p:cNvSpPr>
          <p:nvPr>
            <p:ph type="subTitle" idx="2"/>
          </p:nvPr>
        </p:nvSpPr>
        <p:spPr>
          <a:xfrm>
            <a:off x="3939875" y="3984725"/>
            <a:ext cx="42090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9"/>
          <p:cNvSpPr txBox="1">
            <a:spLocks noGrp="1"/>
          </p:cNvSpPr>
          <p:nvPr>
            <p:ph type="title" idx="3" hasCustomPrompt="1"/>
          </p:nvPr>
        </p:nvSpPr>
        <p:spPr>
          <a:xfrm>
            <a:off x="4114925" y="3446225"/>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4" name="Google Shape;314;p19"/>
          <p:cNvSpPr txBox="1">
            <a:spLocks noGrp="1"/>
          </p:cNvSpPr>
          <p:nvPr>
            <p:ph type="subTitle" idx="4"/>
          </p:nvPr>
        </p:nvSpPr>
        <p:spPr>
          <a:xfrm>
            <a:off x="150725" y="1306600"/>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5" name="Google Shape;315;p19"/>
          <p:cNvSpPr txBox="1">
            <a:spLocks noGrp="1"/>
          </p:cNvSpPr>
          <p:nvPr>
            <p:ph type="title" idx="5" hasCustomPrompt="1"/>
          </p:nvPr>
        </p:nvSpPr>
        <p:spPr>
          <a:xfrm>
            <a:off x="256025" y="768100"/>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extLst>
      <p:ext uri="{BB962C8B-B14F-4D97-AF65-F5344CB8AC3E}">
        <p14:creationId xmlns:p14="http://schemas.microsoft.com/office/powerpoint/2010/main" val="3634944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427027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217350" y="1604400"/>
            <a:ext cx="6709200" cy="148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a:spLocks noGrp="1"/>
          </p:cNvSpPr>
          <p:nvPr>
            <p:ph type="body" idx="1"/>
          </p:nvPr>
        </p:nvSpPr>
        <p:spPr>
          <a:xfrm>
            <a:off x="1668825" y="3087600"/>
            <a:ext cx="5806200" cy="451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111424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3373350" y="2938325"/>
            <a:ext cx="4044000" cy="4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6" name="Google Shape;226;p15"/>
          <p:cNvSpPr txBox="1">
            <a:spLocks noGrp="1"/>
          </p:cNvSpPr>
          <p:nvPr>
            <p:ph type="subTitle" idx="1"/>
          </p:nvPr>
        </p:nvSpPr>
        <p:spPr>
          <a:xfrm>
            <a:off x="1726650" y="1707450"/>
            <a:ext cx="5690700" cy="98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3321999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800"/>
        <p:cNvGrpSpPr/>
        <p:nvPr/>
      </p:nvGrpSpPr>
      <p:grpSpPr>
        <a:xfrm>
          <a:off x="0" y="0"/>
          <a:ext cx="0" cy="0"/>
          <a:chOff x="0" y="0"/>
          <a:chExt cx="0" cy="0"/>
        </a:xfrm>
      </p:grpSpPr>
      <p:sp>
        <p:nvSpPr>
          <p:cNvPr id="804" name="Google Shape;804;p55"/>
          <p:cNvSpPr txBox="1">
            <a:spLocks noGrp="1"/>
          </p:cNvSpPr>
          <p:nvPr>
            <p:ph type="title"/>
          </p:nvPr>
        </p:nvSpPr>
        <p:spPr>
          <a:xfrm>
            <a:off x="4691800" y="1922950"/>
            <a:ext cx="35433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805" name="Google Shape;805;p55"/>
          <p:cNvSpPr txBox="1">
            <a:spLocks noGrp="1"/>
          </p:cNvSpPr>
          <p:nvPr>
            <p:ph type="subTitle" idx="1"/>
          </p:nvPr>
        </p:nvSpPr>
        <p:spPr>
          <a:xfrm>
            <a:off x="4691871" y="2757125"/>
            <a:ext cx="35433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131674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2">
  <p:cSld name="Title only 12">
    <p:spTree>
      <p:nvGrpSpPr>
        <p:cNvPr id="1" name="Shape 425"/>
        <p:cNvGrpSpPr/>
        <p:nvPr/>
      </p:nvGrpSpPr>
      <p:grpSpPr>
        <a:xfrm>
          <a:off x="0" y="0"/>
          <a:ext cx="0" cy="0"/>
          <a:chOff x="0" y="0"/>
          <a:chExt cx="0" cy="0"/>
        </a:xfrm>
      </p:grpSpPr>
      <p:sp>
        <p:nvSpPr>
          <p:cNvPr id="426" name="Google Shape;426;p3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3185665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771"/>
        <p:cNvGrpSpPr/>
        <p:nvPr/>
      </p:nvGrpSpPr>
      <p:grpSpPr>
        <a:xfrm>
          <a:off x="0" y="0"/>
          <a:ext cx="0" cy="0"/>
          <a:chOff x="0" y="0"/>
          <a:chExt cx="0" cy="0"/>
        </a:xfrm>
      </p:grpSpPr>
      <p:sp>
        <p:nvSpPr>
          <p:cNvPr id="772" name="Google Shape;772;p53"/>
          <p:cNvSpPr txBox="1">
            <a:spLocks noGrp="1"/>
          </p:cNvSpPr>
          <p:nvPr>
            <p:ph type="title"/>
          </p:nvPr>
        </p:nvSpPr>
        <p:spPr>
          <a:xfrm flipH="1">
            <a:off x="1993200" y="1404463"/>
            <a:ext cx="5157600" cy="10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6500"/>
              <a:buNone/>
              <a:defRPr sz="6500"/>
            </a:lvl1pPr>
            <a:lvl2pPr lvl="1" algn="ctr" rtl="0">
              <a:lnSpc>
                <a:spcPct val="100000"/>
              </a:lnSpc>
              <a:spcBef>
                <a:spcPts val="0"/>
              </a:spcBef>
              <a:spcAft>
                <a:spcPts val="0"/>
              </a:spcAft>
              <a:buSzPts val="6500"/>
              <a:buNone/>
              <a:defRPr sz="6500"/>
            </a:lvl2pPr>
            <a:lvl3pPr lvl="2" algn="ctr" rtl="0">
              <a:lnSpc>
                <a:spcPct val="100000"/>
              </a:lnSpc>
              <a:spcBef>
                <a:spcPts val="0"/>
              </a:spcBef>
              <a:spcAft>
                <a:spcPts val="0"/>
              </a:spcAft>
              <a:buSzPts val="6500"/>
              <a:buNone/>
              <a:defRPr sz="6500"/>
            </a:lvl3pPr>
            <a:lvl4pPr lvl="3" algn="ctr" rtl="0">
              <a:lnSpc>
                <a:spcPct val="100000"/>
              </a:lnSpc>
              <a:spcBef>
                <a:spcPts val="0"/>
              </a:spcBef>
              <a:spcAft>
                <a:spcPts val="0"/>
              </a:spcAft>
              <a:buSzPts val="6500"/>
              <a:buNone/>
              <a:defRPr sz="6500"/>
            </a:lvl4pPr>
            <a:lvl5pPr lvl="4" algn="ctr" rtl="0">
              <a:lnSpc>
                <a:spcPct val="100000"/>
              </a:lnSpc>
              <a:spcBef>
                <a:spcPts val="0"/>
              </a:spcBef>
              <a:spcAft>
                <a:spcPts val="0"/>
              </a:spcAft>
              <a:buSzPts val="6500"/>
              <a:buNone/>
              <a:defRPr sz="6500"/>
            </a:lvl5pPr>
            <a:lvl6pPr lvl="5" algn="ctr" rtl="0">
              <a:lnSpc>
                <a:spcPct val="100000"/>
              </a:lnSpc>
              <a:spcBef>
                <a:spcPts val="0"/>
              </a:spcBef>
              <a:spcAft>
                <a:spcPts val="0"/>
              </a:spcAft>
              <a:buSzPts val="6500"/>
              <a:buNone/>
              <a:defRPr sz="6500"/>
            </a:lvl6pPr>
            <a:lvl7pPr lvl="6" algn="ctr" rtl="0">
              <a:lnSpc>
                <a:spcPct val="100000"/>
              </a:lnSpc>
              <a:spcBef>
                <a:spcPts val="0"/>
              </a:spcBef>
              <a:spcAft>
                <a:spcPts val="0"/>
              </a:spcAft>
              <a:buSzPts val="6500"/>
              <a:buNone/>
              <a:defRPr sz="6500"/>
            </a:lvl7pPr>
            <a:lvl8pPr lvl="7" algn="ctr" rtl="0">
              <a:lnSpc>
                <a:spcPct val="100000"/>
              </a:lnSpc>
              <a:spcBef>
                <a:spcPts val="0"/>
              </a:spcBef>
              <a:spcAft>
                <a:spcPts val="0"/>
              </a:spcAft>
              <a:buSzPts val="6500"/>
              <a:buNone/>
              <a:defRPr sz="6500"/>
            </a:lvl8pPr>
            <a:lvl9pPr lvl="8" algn="ctr" rtl="0">
              <a:lnSpc>
                <a:spcPct val="100000"/>
              </a:lnSpc>
              <a:spcBef>
                <a:spcPts val="0"/>
              </a:spcBef>
              <a:spcAft>
                <a:spcPts val="0"/>
              </a:spcAft>
              <a:buSzPts val="6500"/>
              <a:buNone/>
              <a:defRPr sz="6500"/>
            </a:lvl9pPr>
          </a:lstStyle>
          <a:p>
            <a:endParaRPr/>
          </a:p>
        </p:txBody>
      </p:sp>
      <p:sp>
        <p:nvSpPr>
          <p:cNvPr id="773" name="Google Shape;773;p53"/>
          <p:cNvSpPr txBox="1">
            <a:spLocks noGrp="1"/>
          </p:cNvSpPr>
          <p:nvPr>
            <p:ph type="body" idx="1"/>
          </p:nvPr>
        </p:nvSpPr>
        <p:spPr>
          <a:xfrm flipH="1">
            <a:off x="2997600" y="2388037"/>
            <a:ext cx="3148800" cy="1252200"/>
          </a:xfrm>
          <a:prstGeom prst="rect">
            <a:avLst/>
          </a:prstGeom>
        </p:spPr>
        <p:txBody>
          <a:bodyPr spcFirstLastPara="1" wrap="square" lIns="91425" tIns="91425" rIns="91425" bIns="91425" anchor="t" anchorCtr="0">
            <a:noAutofit/>
          </a:bodyPr>
          <a:lstStyle>
            <a:lvl1pPr marL="457189" lvl="0" indent="-355591" algn="ctr" rtl="0">
              <a:lnSpc>
                <a:spcPct val="100000"/>
              </a:lnSpc>
              <a:spcBef>
                <a:spcPts val="0"/>
              </a:spcBef>
              <a:spcAft>
                <a:spcPts val="0"/>
              </a:spcAft>
              <a:buSzPts val="2000"/>
              <a:buChar char="●"/>
              <a:defRPr sz="2000"/>
            </a:lvl1pPr>
            <a:lvl2pPr marL="914378" lvl="1" indent="-355591" algn="ctr" rtl="0">
              <a:lnSpc>
                <a:spcPct val="100000"/>
              </a:lnSpc>
              <a:spcBef>
                <a:spcPts val="1600"/>
              </a:spcBef>
              <a:spcAft>
                <a:spcPts val="0"/>
              </a:spcAft>
              <a:buSzPts val="2000"/>
              <a:buChar char="○"/>
              <a:defRPr sz="2000"/>
            </a:lvl2pPr>
            <a:lvl3pPr marL="1371566" lvl="2" indent="-355591" algn="ctr" rtl="0">
              <a:lnSpc>
                <a:spcPct val="100000"/>
              </a:lnSpc>
              <a:spcBef>
                <a:spcPts val="1600"/>
              </a:spcBef>
              <a:spcAft>
                <a:spcPts val="0"/>
              </a:spcAft>
              <a:buSzPts val="2000"/>
              <a:buChar char="■"/>
              <a:defRPr sz="2000"/>
            </a:lvl3pPr>
            <a:lvl4pPr marL="1828754" lvl="3" indent="-355591" algn="ctr" rtl="0">
              <a:lnSpc>
                <a:spcPct val="100000"/>
              </a:lnSpc>
              <a:spcBef>
                <a:spcPts val="1600"/>
              </a:spcBef>
              <a:spcAft>
                <a:spcPts val="0"/>
              </a:spcAft>
              <a:buSzPts val="2000"/>
              <a:buChar char="●"/>
              <a:defRPr sz="2000"/>
            </a:lvl4pPr>
            <a:lvl5pPr marL="2285943" lvl="4" indent="-355591" algn="ctr" rtl="0">
              <a:lnSpc>
                <a:spcPct val="100000"/>
              </a:lnSpc>
              <a:spcBef>
                <a:spcPts val="1600"/>
              </a:spcBef>
              <a:spcAft>
                <a:spcPts val="0"/>
              </a:spcAft>
              <a:buSzPts val="2000"/>
              <a:buChar char="○"/>
              <a:defRPr sz="2000"/>
            </a:lvl5pPr>
            <a:lvl6pPr marL="2743132" lvl="5" indent="-355591" algn="ctr" rtl="0">
              <a:lnSpc>
                <a:spcPct val="100000"/>
              </a:lnSpc>
              <a:spcBef>
                <a:spcPts val="1600"/>
              </a:spcBef>
              <a:spcAft>
                <a:spcPts val="0"/>
              </a:spcAft>
              <a:buSzPts val="2000"/>
              <a:buChar char="■"/>
              <a:defRPr sz="2000"/>
            </a:lvl6pPr>
            <a:lvl7pPr marL="3200320" lvl="6" indent="-355591" algn="ctr" rtl="0">
              <a:lnSpc>
                <a:spcPct val="100000"/>
              </a:lnSpc>
              <a:spcBef>
                <a:spcPts val="1600"/>
              </a:spcBef>
              <a:spcAft>
                <a:spcPts val="0"/>
              </a:spcAft>
              <a:buSzPts val="2000"/>
              <a:buChar char="●"/>
              <a:defRPr sz="2000"/>
            </a:lvl7pPr>
            <a:lvl8pPr marL="3657509" lvl="7" indent="-355591" algn="ctr" rtl="0">
              <a:lnSpc>
                <a:spcPct val="100000"/>
              </a:lnSpc>
              <a:spcBef>
                <a:spcPts val="1600"/>
              </a:spcBef>
              <a:spcAft>
                <a:spcPts val="0"/>
              </a:spcAft>
              <a:buSzPts val="2000"/>
              <a:buChar char="○"/>
              <a:defRPr sz="2000"/>
            </a:lvl8pPr>
            <a:lvl9pPr marL="4114697" lvl="8" indent="-355591" algn="ctr" rtl="0">
              <a:lnSpc>
                <a:spcPct val="100000"/>
              </a:lnSpc>
              <a:spcBef>
                <a:spcPts val="1600"/>
              </a:spcBef>
              <a:spcAft>
                <a:spcPts val="1600"/>
              </a:spcAft>
              <a:buSzPts val="2000"/>
              <a:buChar char="■"/>
              <a:defRPr sz="2000"/>
            </a:lvl9pPr>
          </a:lstStyle>
          <a:p>
            <a:endParaRPr/>
          </a:p>
        </p:txBody>
      </p:sp>
    </p:spTree>
    <p:extLst>
      <p:ext uri="{BB962C8B-B14F-4D97-AF65-F5344CB8AC3E}">
        <p14:creationId xmlns:p14="http://schemas.microsoft.com/office/powerpoint/2010/main" val="2189771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194"/>
        <p:cNvGrpSpPr/>
        <p:nvPr/>
      </p:nvGrpSpPr>
      <p:grpSpPr>
        <a:xfrm>
          <a:off x="0" y="0"/>
          <a:ext cx="0" cy="0"/>
          <a:chOff x="0" y="0"/>
          <a:chExt cx="0" cy="0"/>
        </a:xfrm>
      </p:grpSpPr>
      <p:sp>
        <p:nvSpPr>
          <p:cNvPr id="195" name="Google Shape;195;p14"/>
          <p:cNvSpPr txBox="1">
            <a:spLocks noGrp="1"/>
          </p:cNvSpPr>
          <p:nvPr>
            <p:ph type="title" hasCustomPrompt="1"/>
          </p:nvPr>
        </p:nvSpPr>
        <p:spPr>
          <a:xfrm>
            <a:off x="2515413"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6" name="Google Shape;196;p14"/>
          <p:cNvSpPr txBox="1">
            <a:spLocks noGrp="1"/>
          </p:cNvSpPr>
          <p:nvPr>
            <p:ph type="title" idx="2" hasCustomPrompt="1"/>
          </p:nvPr>
        </p:nvSpPr>
        <p:spPr>
          <a:xfrm>
            <a:off x="5033788"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7" name="Google Shape;197;p14"/>
          <p:cNvSpPr txBox="1">
            <a:spLocks noGrp="1"/>
          </p:cNvSpPr>
          <p:nvPr>
            <p:ph type="subTitle" idx="1"/>
          </p:nvPr>
        </p:nvSpPr>
        <p:spPr>
          <a:xfrm>
            <a:off x="7188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198" name="Google Shape;198;p14"/>
          <p:cNvSpPr txBox="1">
            <a:spLocks noGrp="1"/>
          </p:cNvSpPr>
          <p:nvPr>
            <p:ph type="subTitle" idx="3"/>
          </p:nvPr>
        </p:nvSpPr>
        <p:spPr>
          <a:xfrm>
            <a:off x="8725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9" name="Google Shape;199;p14"/>
          <p:cNvSpPr txBox="1">
            <a:spLocks noGrp="1"/>
          </p:cNvSpPr>
          <p:nvPr>
            <p:ph type="subTitle" idx="4"/>
          </p:nvPr>
        </p:nvSpPr>
        <p:spPr>
          <a:xfrm>
            <a:off x="323715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0" name="Google Shape;200;p14"/>
          <p:cNvSpPr txBox="1">
            <a:spLocks noGrp="1"/>
          </p:cNvSpPr>
          <p:nvPr>
            <p:ph type="subTitle" idx="5"/>
          </p:nvPr>
        </p:nvSpPr>
        <p:spPr>
          <a:xfrm>
            <a:off x="3390900" y="21566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1" name="Google Shape;201;p14"/>
          <p:cNvSpPr txBox="1">
            <a:spLocks noGrp="1"/>
          </p:cNvSpPr>
          <p:nvPr>
            <p:ph type="subTitle" idx="6"/>
          </p:nvPr>
        </p:nvSpPr>
        <p:spPr>
          <a:xfrm>
            <a:off x="57555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2" name="Google Shape;202;p14"/>
          <p:cNvSpPr txBox="1">
            <a:spLocks noGrp="1"/>
          </p:cNvSpPr>
          <p:nvPr>
            <p:ph type="subTitle" idx="7"/>
          </p:nvPr>
        </p:nvSpPr>
        <p:spPr>
          <a:xfrm>
            <a:off x="58884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3" name="Google Shape;203;p14"/>
          <p:cNvSpPr txBox="1">
            <a:spLocks noGrp="1"/>
          </p:cNvSpPr>
          <p:nvPr>
            <p:ph type="subTitle" idx="8"/>
          </p:nvPr>
        </p:nvSpPr>
        <p:spPr>
          <a:xfrm>
            <a:off x="1766775" y="3105100"/>
            <a:ext cx="30921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4" name="Google Shape;204;p14"/>
          <p:cNvSpPr txBox="1">
            <a:spLocks noGrp="1"/>
          </p:cNvSpPr>
          <p:nvPr>
            <p:ph type="subTitle" idx="9"/>
          </p:nvPr>
        </p:nvSpPr>
        <p:spPr>
          <a:xfrm>
            <a:off x="2131725" y="36201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5" name="Google Shape;205;p14"/>
          <p:cNvSpPr txBox="1">
            <a:spLocks noGrp="1"/>
          </p:cNvSpPr>
          <p:nvPr>
            <p:ph type="subTitle" idx="13"/>
          </p:nvPr>
        </p:nvSpPr>
        <p:spPr>
          <a:xfrm>
            <a:off x="4496350" y="31051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6" name="Google Shape;206;p14"/>
          <p:cNvSpPr txBox="1">
            <a:spLocks noGrp="1"/>
          </p:cNvSpPr>
          <p:nvPr>
            <p:ph type="subTitle" idx="14"/>
          </p:nvPr>
        </p:nvSpPr>
        <p:spPr>
          <a:xfrm>
            <a:off x="4650100" y="36201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7" name="Google Shape;207;p14"/>
          <p:cNvSpPr txBox="1">
            <a:spLocks noGrp="1"/>
          </p:cNvSpPr>
          <p:nvPr>
            <p:ph type="title" idx="15" hasCustomPrompt="1"/>
          </p:nvPr>
        </p:nvSpPr>
        <p:spPr>
          <a:xfrm>
            <a:off x="125622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8" name="Google Shape;208;p14"/>
          <p:cNvSpPr txBox="1">
            <a:spLocks noGrp="1"/>
          </p:cNvSpPr>
          <p:nvPr>
            <p:ph type="title" idx="16" hasCustomPrompt="1"/>
          </p:nvPr>
        </p:nvSpPr>
        <p:spPr>
          <a:xfrm>
            <a:off x="3774600"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9" name="Google Shape;209;p14"/>
          <p:cNvSpPr txBox="1">
            <a:spLocks noGrp="1"/>
          </p:cNvSpPr>
          <p:nvPr>
            <p:ph type="title" idx="17" hasCustomPrompt="1"/>
          </p:nvPr>
        </p:nvSpPr>
        <p:spPr>
          <a:xfrm>
            <a:off x="629297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16" name="Google Shape;216;p14"/>
          <p:cNvSpPr txBox="1">
            <a:spLocks noGrp="1"/>
          </p:cNvSpPr>
          <p:nvPr>
            <p:ph type="title" idx="18"/>
          </p:nvPr>
        </p:nvSpPr>
        <p:spPr>
          <a:xfrm>
            <a:off x="2727000" y="363275"/>
            <a:ext cx="369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10446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11/11/23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00179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11/11/23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703045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11/11/23</a:t>
            </a:fld>
            <a:endParaRPr lang="en-US" dirty="0"/>
          </a:p>
        </p:txBody>
      </p:sp>
      <p:sp>
        <p:nvSpPr>
          <p:cNvPr id="9" name="Footer Placeholder 8"/>
          <p:cNvSpPr>
            <a:spLocks noGrp="1"/>
          </p:cNvSpPr>
          <p:nvPr>
            <p:ph type="ftr" sz="quarter" idx="11"/>
          </p:nvPr>
        </p:nvSpPr>
        <p:spPr/>
        <p:txBody>
          <a:body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7804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11/11/23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034955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11/11/23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07881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11/11/23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24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11/11/23</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r>
              <a:rPr lang="en-US"/>
              <a:t>
              </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84832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11/11/23</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53045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3CBC1C18-307B-4F68-A007-B5B542270E8D}" type="datetimeFigureOut">
              <a:rPr lang="en-US" smtClean="0"/>
              <a:t>11/11/23</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933597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5" r:id="rId16"/>
    <p:sldLayoutId id="2147483826" r:id="rId17"/>
    <p:sldLayoutId id="2147483827" r:id="rId18"/>
    <p:sldLayoutId id="2147483828" r:id="rId19"/>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1200150" y="1714500"/>
            <a:ext cx="6743700" cy="1371600"/>
          </a:xfrm>
          <a:prstGeom prst="rect">
            <a:avLst/>
          </a:prstGeom>
          <a:noFill/>
          <a:ln>
            <a:solidFill>
              <a:schemeClr val="tx1"/>
            </a:solidFill>
          </a:ln>
        </p:spPr>
        <p:txBody>
          <a:bodyPr spcFirstLastPara="1" lIns="91425" tIns="91425" rIns="91425" bIns="91425" anchorCtr="0">
            <a:normAutofit/>
          </a:bodyPr>
          <a:lstStyle/>
          <a:p>
            <a:pPr marL="0" lvl="0" indent="0" rtl="0">
              <a:spcBef>
                <a:spcPts val="0"/>
              </a:spcBef>
              <a:spcAft>
                <a:spcPts val="0"/>
              </a:spcAft>
              <a:buNone/>
            </a:pPr>
            <a:r>
              <a:rPr lang="en-AU" sz="2400">
                <a:solidFill>
                  <a:schemeClr val="tx1"/>
                </a:solidFill>
              </a:rPr>
              <a:t>BCCC English service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359142"/>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Verse 2</a:t>
            </a:r>
            <a:endParaRPr lang="en-US" sz="3200" kern="0" dirty="0">
              <a:latin typeface="Open Sans"/>
              <a:ea typeface="Open Sans"/>
              <a:cs typeface="Open Sans"/>
              <a:sym typeface="Open Sans"/>
            </a:endParaRPr>
          </a:p>
          <a:p>
            <a:pPr algn="ctr" defTabSz="914378">
              <a:buClr>
                <a:srgbClr val="000000"/>
              </a:buClr>
            </a:pPr>
            <a:r>
              <a:rPr lang="en-US" sz="3000" kern="0" dirty="0">
                <a:latin typeface="Open Sans"/>
                <a:ea typeface="Open Sans"/>
                <a:cs typeface="Open Sans"/>
                <a:sym typeface="Open Sans"/>
              </a:rPr>
              <a:t>Who rules the nations with truth and justice</a:t>
            </a:r>
          </a:p>
          <a:p>
            <a:pPr algn="ctr" defTabSz="914378">
              <a:buClr>
                <a:srgbClr val="000000"/>
              </a:buClr>
            </a:pPr>
            <a:r>
              <a:rPr lang="en-US" sz="3200" kern="0" dirty="0">
                <a:latin typeface="Open Sans"/>
                <a:ea typeface="Open Sans"/>
                <a:cs typeface="Open Sans"/>
                <a:sym typeface="Open Sans"/>
              </a:rPr>
              <a:t>Shines like the sun in all of its brilliance</a:t>
            </a:r>
          </a:p>
          <a:p>
            <a:pPr algn="ctr" defTabSz="914378">
              <a:buClr>
                <a:srgbClr val="000000"/>
              </a:buClr>
            </a:pPr>
            <a:r>
              <a:rPr lang="en-US" sz="3200" kern="0" dirty="0">
                <a:latin typeface="Open Sans"/>
                <a:ea typeface="Open Sans"/>
                <a:cs typeface="Open Sans"/>
                <a:sym typeface="Open Sans"/>
              </a:rPr>
              <a:t>The King of glory, the King above all kings</a:t>
            </a:r>
          </a:p>
        </p:txBody>
      </p:sp>
    </p:spTree>
    <p:extLst>
      <p:ext uri="{BB962C8B-B14F-4D97-AF65-F5344CB8AC3E}">
        <p14:creationId xmlns:p14="http://schemas.microsoft.com/office/powerpoint/2010/main" val="257245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398109"/>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Chorus</a:t>
            </a:r>
            <a:r>
              <a:rPr lang="en-US" sz="3200" kern="0" dirty="0">
                <a:latin typeface="Open Sans"/>
                <a:ea typeface="Open Sans"/>
                <a:cs typeface="Open Sans"/>
                <a:sym typeface="Open Sans"/>
              </a:rPr>
              <a:t> </a:t>
            </a:r>
          </a:p>
          <a:p>
            <a:pPr algn="ctr" defTabSz="914378">
              <a:buClr>
                <a:srgbClr val="000000"/>
              </a:buClr>
            </a:pPr>
            <a:r>
              <a:rPr lang="en-US" sz="3200" kern="0" dirty="0">
                <a:latin typeface="Open Sans"/>
                <a:ea typeface="Open Sans"/>
                <a:cs typeface="Open Sans"/>
                <a:sym typeface="Open Sans"/>
              </a:rPr>
              <a:t>This is amazing grace</a:t>
            </a:r>
          </a:p>
          <a:p>
            <a:pPr algn="ctr" defTabSz="914378">
              <a:buClr>
                <a:srgbClr val="000000"/>
              </a:buClr>
            </a:pPr>
            <a:r>
              <a:rPr lang="en-US" sz="3200" kern="0" dirty="0">
                <a:latin typeface="Open Sans"/>
                <a:ea typeface="Open Sans"/>
                <a:cs typeface="Open Sans"/>
                <a:sym typeface="Open Sans"/>
              </a:rPr>
              <a:t>This is unfailing love</a:t>
            </a:r>
          </a:p>
          <a:p>
            <a:pPr algn="ctr" defTabSz="914378">
              <a:buClr>
                <a:srgbClr val="000000"/>
              </a:buClr>
            </a:pPr>
            <a:r>
              <a:rPr lang="en-US" sz="3200" kern="0" dirty="0">
                <a:latin typeface="Open Sans"/>
                <a:ea typeface="Open Sans"/>
                <a:cs typeface="Open Sans"/>
                <a:sym typeface="Open Sans"/>
              </a:rPr>
              <a:t>That You would take my place</a:t>
            </a:r>
          </a:p>
          <a:p>
            <a:pPr algn="ctr" defTabSz="914378">
              <a:buClr>
                <a:srgbClr val="000000"/>
              </a:buClr>
            </a:pPr>
            <a:r>
              <a:rPr lang="en-US" sz="3200" kern="0" dirty="0">
                <a:latin typeface="Open Sans"/>
                <a:ea typeface="Open Sans"/>
                <a:cs typeface="Open Sans"/>
                <a:sym typeface="Open Sans"/>
              </a:rPr>
              <a:t>That You would bear my cross</a:t>
            </a:r>
          </a:p>
        </p:txBody>
      </p:sp>
    </p:spTree>
    <p:extLst>
      <p:ext uri="{BB962C8B-B14F-4D97-AF65-F5344CB8AC3E}">
        <p14:creationId xmlns:p14="http://schemas.microsoft.com/office/powerpoint/2010/main" val="1093279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4760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Chorus</a:t>
            </a:r>
            <a:r>
              <a:rPr lang="en-US" sz="3200" kern="0" dirty="0">
                <a:latin typeface="Open Sans"/>
                <a:ea typeface="Open Sans"/>
                <a:cs typeface="Open Sans"/>
                <a:sym typeface="Open Sans"/>
              </a:rPr>
              <a:t> </a:t>
            </a:r>
          </a:p>
          <a:p>
            <a:pPr algn="ctr" defTabSz="914378">
              <a:buClr>
                <a:srgbClr val="000000"/>
              </a:buClr>
            </a:pPr>
            <a:r>
              <a:rPr lang="en-US" sz="3200" kern="0" dirty="0">
                <a:latin typeface="Open Sans"/>
                <a:ea typeface="Open Sans"/>
                <a:cs typeface="Open Sans"/>
                <a:sym typeface="Open Sans"/>
              </a:rPr>
              <a:t>You laid down Your life</a:t>
            </a:r>
          </a:p>
          <a:p>
            <a:pPr algn="ctr" defTabSz="914378">
              <a:buClr>
                <a:srgbClr val="000000"/>
              </a:buClr>
            </a:pPr>
            <a:r>
              <a:rPr lang="en-US" sz="3200" kern="0" dirty="0">
                <a:latin typeface="Open Sans"/>
                <a:ea typeface="Open Sans"/>
                <a:cs typeface="Open Sans"/>
                <a:sym typeface="Open Sans"/>
              </a:rPr>
              <a:t>That I would be set free</a:t>
            </a:r>
          </a:p>
          <a:p>
            <a:pPr algn="ctr" defTabSz="914378">
              <a:buClr>
                <a:srgbClr val="000000"/>
              </a:buClr>
            </a:pPr>
            <a:r>
              <a:rPr lang="en-US" sz="3200" kern="0" dirty="0">
                <a:latin typeface="Open Sans"/>
                <a:ea typeface="Open Sans"/>
                <a:cs typeface="Open Sans"/>
                <a:sym typeface="Open Sans"/>
              </a:rPr>
              <a:t>Oh,</a:t>
            </a:r>
          </a:p>
          <a:p>
            <a:pPr algn="ctr" defTabSz="914378">
              <a:buClr>
                <a:srgbClr val="000000"/>
              </a:buClr>
            </a:pPr>
            <a:r>
              <a:rPr lang="en-US" sz="3200" kern="0" dirty="0">
                <a:latin typeface="Open Sans"/>
                <a:ea typeface="Open Sans"/>
                <a:cs typeface="Open Sans"/>
                <a:sym typeface="Open Sans"/>
              </a:rPr>
              <a:t>Jesus, I sing for All that You've done for me</a:t>
            </a:r>
          </a:p>
        </p:txBody>
      </p:sp>
    </p:spTree>
    <p:extLst>
      <p:ext uri="{BB962C8B-B14F-4D97-AF65-F5344CB8AC3E}">
        <p14:creationId xmlns:p14="http://schemas.microsoft.com/office/powerpoint/2010/main" val="4167860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4760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Bridge</a:t>
            </a:r>
            <a:r>
              <a:rPr lang="en-US" sz="3200" kern="0" dirty="0">
                <a:latin typeface="Open Sans"/>
                <a:ea typeface="Open Sans"/>
                <a:cs typeface="Open Sans"/>
                <a:sym typeface="Open Sans"/>
              </a:rPr>
              <a:t> </a:t>
            </a:r>
          </a:p>
          <a:p>
            <a:pPr algn="ctr" defTabSz="914378">
              <a:buClr>
                <a:srgbClr val="000000"/>
              </a:buClr>
            </a:pPr>
            <a:r>
              <a:rPr lang="en-US" sz="3200" kern="0" dirty="0">
                <a:latin typeface="Open Sans"/>
                <a:ea typeface="Open Sans"/>
                <a:cs typeface="Open Sans"/>
                <a:sym typeface="Open Sans"/>
              </a:rPr>
              <a:t>Worthy is the Lamb who was slain</a:t>
            </a:r>
          </a:p>
          <a:p>
            <a:pPr algn="ctr" defTabSz="914378">
              <a:buClr>
                <a:srgbClr val="000000"/>
              </a:buClr>
            </a:pPr>
            <a:r>
              <a:rPr lang="en-US" sz="3200" kern="0" dirty="0">
                <a:latin typeface="Open Sans"/>
                <a:ea typeface="Open Sans"/>
                <a:cs typeface="Open Sans"/>
                <a:sym typeface="Open Sans"/>
              </a:rPr>
              <a:t>Worthy is the King who conquered the grave (x3)</a:t>
            </a:r>
          </a:p>
          <a:p>
            <a:pPr algn="ctr" defTabSz="914378">
              <a:buClr>
                <a:srgbClr val="000000"/>
              </a:buClr>
            </a:pPr>
            <a:endParaRPr lang="en-US" sz="3200" kern="0" dirty="0">
              <a:latin typeface="Open Sans"/>
              <a:ea typeface="Open Sans"/>
              <a:cs typeface="Open Sans"/>
              <a:sym typeface="Open Sans"/>
            </a:endParaRPr>
          </a:p>
          <a:p>
            <a:pPr algn="ctr" defTabSz="914378">
              <a:buClr>
                <a:srgbClr val="000000"/>
              </a:buClr>
            </a:pPr>
            <a:r>
              <a:rPr lang="en-US" sz="3200" kern="0" dirty="0">
                <a:latin typeface="Open Sans"/>
                <a:ea typeface="Open Sans"/>
                <a:cs typeface="Open Sans"/>
                <a:sym typeface="Open Sans"/>
              </a:rPr>
              <a:t>Worthy, worthy, worthy</a:t>
            </a:r>
          </a:p>
        </p:txBody>
      </p:sp>
    </p:spTree>
    <p:extLst>
      <p:ext uri="{BB962C8B-B14F-4D97-AF65-F5344CB8AC3E}">
        <p14:creationId xmlns:p14="http://schemas.microsoft.com/office/powerpoint/2010/main" val="2386962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398109"/>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Chorus</a:t>
            </a:r>
            <a:r>
              <a:rPr lang="en-US" sz="3200" kern="0" dirty="0">
                <a:latin typeface="Open Sans"/>
                <a:ea typeface="Open Sans"/>
                <a:cs typeface="Open Sans"/>
                <a:sym typeface="Open Sans"/>
              </a:rPr>
              <a:t> </a:t>
            </a:r>
          </a:p>
          <a:p>
            <a:pPr algn="ctr" defTabSz="914378">
              <a:buClr>
                <a:srgbClr val="000000"/>
              </a:buClr>
            </a:pPr>
            <a:r>
              <a:rPr lang="en-US" sz="3200" kern="0" dirty="0">
                <a:latin typeface="Open Sans"/>
                <a:ea typeface="Open Sans"/>
                <a:cs typeface="Open Sans"/>
                <a:sym typeface="Open Sans"/>
              </a:rPr>
              <a:t>This is amazing grace</a:t>
            </a:r>
          </a:p>
          <a:p>
            <a:pPr algn="ctr" defTabSz="914378">
              <a:buClr>
                <a:srgbClr val="000000"/>
              </a:buClr>
            </a:pPr>
            <a:r>
              <a:rPr lang="en-US" sz="3200" kern="0" dirty="0">
                <a:latin typeface="Open Sans"/>
                <a:ea typeface="Open Sans"/>
                <a:cs typeface="Open Sans"/>
                <a:sym typeface="Open Sans"/>
              </a:rPr>
              <a:t>This is unfailing love</a:t>
            </a:r>
          </a:p>
          <a:p>
            <a:pPr algn="ctr" defTabSz="914378">
              <a:buClr>
                <a:srgbClr val="000000"/>
              </a:buClr>
            </a:pPr>
            <a:r>
              <a:rPr lang="en-US" sz="3200" kern="0" dirty="0">
                <a:latin typeface="Open Sans"/>
                <a:ea typeface="Open Sans"/>
                <a:cs typeface="Open Sans"/>
                <a:sym typeface="Open Sans"/>
              </a:rPr>
              <a:t>That You would take my place</a:t>
            </a:r>
          </a:p>
          <a:p>
            <a:pPr algn="ctr" defTabSz="914378">
              <a:buClr>
                <a:srgbClr val="000000"/>
              </a:buClr>
            </a:pPr>
            <a:r>
              <a:rPr lang="en-US" sz="3200" kern="0" dirty="0">
                <a:latin typeface="Open Sans"/>
                <a:ea typeface="Open Sans"/>
                <a:cs typeface="Open Sans"/>
                <a:sym typeface="Open Sans"/>
              </a:rPr>
              <a:t>That You would bear my cross</a:t>
            </a:r>
          </a:p>
        </p:txBody>
      </p:sp>
    </p:spTree>
    <p:extLst>
      <p:ext uri="{BB962C8B-B14F-4D97-AF65-F5344CB8AC3E}">
        <p14:creationId xmlns:p14="http://schemas.microsoft.com/office/powerpoint/2010/main" val="3336903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4760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Chorus</a:t>
            </a:r>
            <a:r>
              <a:rPr lang="en-US" sz="3200" kern="0" dirty="0">
                <a:latin typeface="Open Sans"/>
                <a:ea typeface="Open Sans"/>
                <a:cs typeface="Open Sans"/>
                <a:sym typeface="Open Sans"/>
              </a:rPr>
              <a:t> </a:t>
            </a:r>
          </a:p>
          <a:p>
            <a:pPr algn="ctr" defTabSz="914378">
              <a:buClr>
                <a:srgbClr val="000000"/>
              </a:buClr>
            </a:pPr>
            <a:r>
              <a:rPr lang="en-US" sz="3200" kern="0" dirty="0">
                <a:latin typeface="Open Sans"/>
                <a:ea typeface="Open Sans"/>
                <a:cs typeface="Open Sans"/>
                <a:sym typeface="Open Sans"/>
              </a:rPr>
              <a:t>You laid down Your life</a:t>
            </a:r>
          </a:p>
          <a:p>
            <a:pPr algn="ctr" defTabSz="914378">
              <a:buClr>
                <a:srgbClr val="000000"/>
              </a:buClr>
            </a:pPr>
            <a:r>
              <a:rPr lang="en-US" sz="3200" kern="0" dirty="0">
                <a:latin typeface="Open Sans"/>
                <a:ea typeface="Open Sans"/>
                <a:cs typeface="Open Sans"/>
                <a:sym typeface="Open Sans"/>
              </a:rPr>
              <a:t>That I would be set free</a:t>
            </a:r>
          </a:p>
          <a:p>
            <a:pPr algn="ctr" defTabSz="914378">
              <a:buClr>
                <a:srgbClr val="000000"/>
              </a:buClr>
            </a:pPr>
            <a:r>
              <a:rPr lang="en-US" sz="3200" kern="0" dirty="0">
                <a:latin typeface="Open Sans"/>
                <a:ea typeface="Open Sans"/>
                <a:cs typeface="Open Sans"/>
                <a:sym typeface="Open Sans"/>
              </a:rPr>
              <a:t>Oh,</a:t>
            </a:r>
          </a:p>
          <a:p>
            <a:pPr algn="ctr" defTabSz="914378">
              <a:buClr>
                <a:srgbClr val="000000"/>
              </a:buClr>
            </a:pPr>
            <a:r>
              <a:rPr lang="en-US" sz="3200" kern="0" dirty="0">
                <a:latin typeface="Open Sans"/>
                <a:ea typeface="Open Sans"/>
                <a:cs typeface="Open Sans"/>
                <a:sym typeface="Open Sans"/>
              </a:rPr>
              <a:t>Jesus, I sing for All that You've done for me</a:t>
            </a:r>
          </a:p>
        </p:txBody>
      </p:sp>
    </p:spTree>
    <p:extLst>
      <p:ext uri="{BB962C8B-B14F-4D97-AF65-F5344CB8AC3E}">
        <p14:creationId xmlns:p14="http://schemas.microsoft.com/office/powerpoint/2010/main" val="60079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pic>
        <p:nvPicPr>
          <p:cNvPr id="1093" name="Picture 1092" descr="Guitars on a guitar stand">
            <a:extLst>
              <a:ext uri="{FF2B5EF4-FFF2-40B4-BE49-F238E27FC236}">
                <a16:creationId xmlns:a16="http://schemas.microsoft.com/office/drawing/2014/main" id="{81FFDCBC-19D9-1A6B-6EF6-1D09CF0BF005}"/>
              </a:ext>
            </a:extLst>
          </p:cNvPr>
          <p:cNvPicPr>
            <a:picLocks noChangeAspect="1"/>
          </p:cNvPicPr>
          <p:nvPr/>
        </p:nvPicPr>
        <p:blipFill rotWithShape="1">
          <a:blip r:embed="rId3"/>
          <a:srcRect l="26635" r="-1" b="-1"/>
          <a:stretch/>
        </p:blipFill>
        <p:spPr>
          <a:xfrm>
            <a:off x="15" y="7"/>
            <a:ext cx="5653263" cy="5143493"/>
          </a:xfrm>
          <a:prstGeom prst="rect">
            <a:avLst/>
          </a:prstGeom>
        </p:spPr>
      </p:pic>
      <p:sp>
        <p:nvSpPr>
          <p:cNvPr id="1090" name="Google Shape;1090;p79"/>
          <p:cNvSpPr txBox="1">
            <a:spLocks noGrp="1"/>
          </p:cNvSpPr>
          <p:nvPr>
            <p:ph type="title"/>
          </p:nvPr>
        </p:nvSpPr>
        <p:spPr>
          <a:xfrm>
            <a:off x="603504" y="2133276"/>
            <a:ext cx="4446270" cy="891540"/>
          </a:xfrm>
          <a:prstGeom prst="rect">
            <a:avLst/>
          </a:prstGeom>
          <a:solidFill>
            <a:schemeClr val="bg1">
              <a:alpha val="80000"/>
            </a:schemeClr>
          </a:solidFill>
          <a:ln>
            <a:solidFill>
              <a:schemeClr val="tx1">
                <a:lumMod val="75000"/>
                <a:lumOff val="25000"/>
              </a:schemeClr>
            </a:solidFill>
          </a:ln>
        </p:spPr>
        <p:txBody>
          <a:bodyPr spcFirstLastPara="1" vert="horz" wrap="square" lIns="137160" tIns="137160" rIns="137160" bIns="137160" rtlCol="0" anchor="ctr" anchorCtr="0">
            <a:normAutofit/>
          </a:bodyPr>
          <a:lstStyle/>
          <a:p>
            <a:pPr lvl="0">
              <a:lnSpc>
                <a:spcPct val="90000"/>
              </a:lnSpc>
              <a:spcBef>
                <a:spcPct val="0"/>
              </a:spcBef>
            </a:pPr>
            <a:r>
              <a:rPr lang="en-US" sz="2100">
                <a:solidFill>
                  <a:schemeClr val="tx1">
                    <a:lumMod val="85000"/>
                    <a:lumOff val="15000"/>
                  </a:schemeClr>
                </a:solidFill>
              </a:rPr>
              <a:t>Hosanna</a:t>
            </a:r>
          </a:p>
        </p:txBody>
      </p:sp>
      <p:sp>
        <p:nvSpPr>
          <p:cNvPr id="1091" name="Google Shape;1091;p79"/>
          <p:cNvSpPr txBox="1">
            <a:spLocks noGrp="1"/>
          </p:cNvSpPr>
          <p:nvPr>
            <p:ph type="body" idx="1"/>
          </p:nvPr>
        </p:nvSpPr>
        <p:spPr>
          <a:xfrm>
            <a:off x="6181705" y="730200"/>
            <a:ext cx="2530602" cy="3693210"/>
          </a:xfrm>
          <a:prstGeom prst="rect">
            <a:avLst/>
          </a:prstGeom>
        </p:spPr>
        <p:txBody>
          <a:bodyPr spcFirstLastPara="1" vert="horz" wrap="square" lIns="68580" tIns="34290" rIns="68580" bIns="34290" rtlCol="0" anchor="ctr" anchorCtr="0">
            <a:normAutofit/>
          </a:bodyPr>
          <a:lstStyle/>
          <a:p>
            <a:pPr marL="0" indent="0" algn="l">
              <a:spcBef>
                <a:spcPts val="750"/>
              </a:spcBef>
              <a:buNone/>
            </a:pPr>
            <a:r>
              <a:rPr lang="en-US" sz="600" dirty="0">
                <a:solidFill>
                  <a:schemeClr val="tx1"/>
                </a:solidFill>
              </a:rPr>
              <a:t>Tim Hughes</a:t>
            </a:r>
          </a:p>
          <a:p>
            <a:pPr marL="0" indent="0" algn="l">
              <a:spcBef>
                <a:spcPts val="750"/>
              </a:spcBef>
              <a:buNone/>
            </a:pPr>
            <a:r>
              <a:rPr lang="en-US" sz="600" dirty="0">
                <a:solidFill>
                  <a:schemeClr val="tx1"/>
                </a:solidFill>
              </a:rPr>
              <a:t>© 2000 Thankyou Music (Admin. by SHOUT! Music Publishing Australia)</a:t>
            </a:r>
          </a:p>
          <a:p>
            <a:pPr marL="0" indent="0" algn="l">
              <a:spcBef>
                <a:spcPts val="750"/>
              </a:spcBef>
              <a:buNone/>
            </a:pPr>
            <a:r>
              <a:rPr lang="en-US" sz="600" dirty="0">
                <a:solidFill>
                  <a:schemeClr val="tx1"/>
                </a:solidFill>
              </a:rPr>
              <a:t>CCLI </a:t>
            </a:r>
            <a:r>
              <a:rPr lang="en-US" sz="600" dirty="0" err="1">
                <a:solidFill>
                  <a:schemeClr val="tx1"/>
                </a:solidFill>
              </a:rPr>
              <a:t>Licence</a:t>
            </a:r>
            <a:r>
              <a:rPr lang="en-US" sz="600" dirty="0">
                <a:solidFill>
                  <a:schemeClr val="tx1"/>
                </a:solidFill>
              </a:rPr>
              <a:t> No. 5485849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0"/>
                                        </p:tgtEl>
                                        <p:attrNameLst>
                                          <p:attrName>style.visibility</p:attrName>
                                        </p:attrNameLst>
                                      </p:cBhvr>
                                      <p:to>
                                        <p:strVal val="visible"/>
                                      </p:to>
                                    </p:set>
                                    <p:anim calcmode="lin" valueType="num">
                                      <p:cBhvr additive="base">
                                        <p:cTn id="7" dur="1000"/>
                                        <p:tgtEl>
                                          <p:spTgt spid="109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91"/>
                                        </p:tgtEl>
                                        <p:attrNameLst>
                                          <p:attrName>style.visibility</p:attrName>
                                        </p:attrNameLst>
                                      </p:cBhvr>
                                      <p:to>
                                        <p:strVal val="visible"/>
                                      </p:to>
                                    </p:set>
                                    <p:anim calcmode="lin" valueType="num">
                                      <p:cBhvr additive="base">
                                        <p:cTn id="10" dur="1000"/>
                                        <p:tgtEl>
                                          <p:spTgt spid="10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I see the King of Glory</a:t>
            </a:r>
          </a:p>
          <a:p>
            <a:pPr marL="0" indent="0"/>
            <a:r>
              <a:rPr lang="en-US" sz="3200" dirty="0"/>
              <a:t>Coming on the clouds with fire</a:t>
            </a:r>
          </a:p>
          <a:p>
            <a:pPr marL="0" indent="0"/>
            <a:r>
              <a:rPr lang="en-US" sz="3200" dirty="0"/>
              <a:t>The whole earth shakes, the whole earth shakes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I see His love and mercy</a:t>
            </a:r>
          </a:p>
          <a:p>
            <a:pPr marL="0" indent="0"/>
            <a:r>
              <a:rPr lang="en-US" sz="3200" dirty="0"/>
              <a:t>Washing over all our sin</a:t>
            </a:r>
          </a:p>
          <a:p>
            <a:pPr marL="0" indent="0"/>
            <a:r>
              <a:rPr lang="en-US" sz="3200" dirty="0"/>
              <a:t>The people sing, the people sing</a:t>
            </a:r>
            <a:endParaRPr dirty="0"/>
          </a:p>
        </p:txBody>
      </p:sp>
    </p:spTree>
    <p:extLst>
      <p:ext uri="{BB962C8B-B14F-4D97-AF65-F5344CB8AC3E}">
        <p14:creationId xmlns:p14="http://schemas.microsoft.com/office/powerpoint/2010/main" val="648886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Hosanna, Hosanna</a:t>
            </a:r>
          </a:p>
          <a:p>
            <a:pPr marL="0" indent="0"/>
            <a:r>
              <a:rPr lang="en-US" sz="3200" dirty="0"/>
              <a:t>Hosanna in the highest</a:t>
            </a:r>
          </a:p>
          <a:p>
            <a:pPr marL="0" indent="0"/>
            <a:r>
              <a:rPr lang="en-US" sz="3200" dirty="0"/>
              <a:t>Hosanna, Hosanna</a:t>
            </a:r>
          </a:p>
          <a:p>
            <a:pPr marL="0" indent="0"/>
            <a:r>
              <a:rPr lang="en-US" sz="3200" dirty="0"/>
              <a:t>Hosanna in the highest</a:t>
            </a:r>
          </a:p>
        </p:txBody>
      </p:sp>
    </p:spTree>
    <p:extLst>
      <p:ext uri="{BB962C8B-B14F-4D97-AF65-F5344CB8AC3E}">
        <p14:creationId xmlns:p14="http://schemas.microsoft.com/office/powerpoint/2010/main" val="335038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0986"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0686817-3C76-927E-F7EC-ECD699E9321F}"/>
              </a:ext>
            </a:extLst>
          </p:cNvPr>
          <p:cNvSpPr>
            <a:spLocks noGrp="1"/>
          </p:cNvSpPr>
          <p:nvPr>
            <p:ph type="title"/>
          </p:nvPr>
        </p:nvSpPr>
        <p:spPr>
          <a:xfrm>
            <a:off x="592886" y="577158"/>
            <a:ext cx="4464574" cy="2447340"/>
          </a:xfrm>
          <a:noFill/>
          <a:ln>
            <a:solidFill>
              <a:schemeClr val="bg1"/>
            </a:solidFill>
          </a:ln>
        </p:spPr>
        <p:txBody>
          <a:bodyPr vert="horz" lIns="274320" tIns="182880" rIns="274320" bIns="182880" rtlCol="0" anchor="ctr" anchorCtr="1">
            <a:normAutofit/>
          </a:bodyPr>
          <a:lstStyle/>
          <a:p>
            <a:pPr defTabSz="914400">
              <a:spcBef>
                <a:spcPct val="0"/>
              </a:spcBef>
            </a:pPr>
            <a:r>
              <a:rPr lang="en-US" sz="3000" spc="200">
                <a:solidFill>
                  <a:schemeClr val="bg1"/>
                </a:solidFill>
              </a:rPr>
              <a:t>Please Put Your Phones on Silent </a:t>
            </a:r>
          </a:p>
        </p:txBody>
      </p:sp>
      <p:sp>
        <p:nvSpPr>
          <p:cNvPr id="6" name="Subtitle 5">
            <a:extLst>
              <a:ext uri="{FF2B5EF4-FFF2-40B4-BE49-F238E27FC236}">
                <a16:creationId xmlns:a16="http://schemas.microsoft.com/office/drawing/2014/main" id="{42F58A81-C7BB-A76F-5B06-C6B56CF0951F}"/>
              </a:ext>
            </a:extLst>
          </p:cNvPr>
          <p:cNvSpPr>
            <a:spLocks noGrp="1"/>
          </p:cNvSpPr>
          <p:nvPr>
            <p:ph type="subTitle" idx="1"/>
          </p:nvPr>
        </p:nvSpPr>
        <p:spPr>
          <a:xfrm>
            <a:off x="592883" y="3294565"/>
            <a:ext cx="4433366" cy="899762"/>
          </a:xfrm>
        </p:spPr>
        <p:txBody>
          <a:bodyPr vert="horz" lIns="91440" tIns="45720" rIns="91440" bIns="45720" rtlCol="0">
            <a:normAutofit/>
          </a:bodyPr>
          <a:lstStyle/>
          <a:p>
            <a:pPr marL="0" indent="0" defTabSz="914400">
              <a:lnSpc>
                <a:spcPct val="90000"/>
              </a:lnSpc>
              <a:spcBef>
                <a:spcPts val="1000"/>
              </a:spcBef>
            </a:pPr>
            <a:r>
              <a:rPr lang="en-US" sz="2000" kern="1200">
                <a:solidFill>
                  <a:schemeClr val="bg1"/>
                </a:solidFill>
                <a:latin typeface="+mn-lt"/>
                <a:ea typeface="+mn-ea"/>
                <a:cs typeface="+mn-cs"/>
              </a:rPr>
              <a:t>Prepare your hearts for worship.</a:t>
            </a:r>
          </a:p>
          <a:p>
            <a:pPr marL="0" indent="0" defTabSz="914400">
              <a:lnSpc>
                <a:spcPct val="90000"/>
              </a:lnSpc>
              <a:spcBef>
                <a:spcPts val="1000"/>
              </a:spcBef>
            </a:pPr>
            <a:r>
              <a:rPr lang="en-US" sz="2000" kern="1200">
                <a:solidFill>
                  <a:schemeClr val="bg1"/>
                </a:solidFill>
                <a:latin typeface="+mn-lt"/>
                <a:ea typeface="+mn-ea"/>
                <a:cs typeface="+mn-cs"/>
              </a:rPr>
              <a:t>Thank you!</a:t>
            </a:r>
          </a:p>
        </p:txBody>
      </p:sp>
      <p:pic>
        <p:nvPicPr>
          <p:cNvPr id="1028" name="Picture 4" descr="silent mode Icon - Free PNG &amp; SVG 782999 - Noun Project">
            <a:extLst>
              <a:ext uri="{FF2B5EF4-FFF2-40B4-BE49-F238E27FC236}">
                <a16:creationId xmlns:a16="http://schemas.microsoft.com/office/drawing/2014/main" id="{FE86EDE4-474F-FC22-733C-5BB2731038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756" y="1229103"/>
            <a:ext cx="2564643" cy="256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34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 </a:t>
            </a:r>
          </a:p>
          <a:p>
            <a:pPr marL="0" indent="0"/>
            <a:r>
              <a:rPr lang="en-US" sz="3200" dirty="0"/>
              <a:t>I see a generation</a:t>
            </a:r>
          </a:p>
          <a:p>
            <a:pPr marL="0" indent="0"/>
            <a:r>
              <a:rPr lang="en-US" sz="3200" dirty="0"/>
              <a:t>Rising up to take their place</a:t>
            </a:r>
          </a:p>
          <a:p>
            <a:pPr marL="0" indent="0"/>
            <a:r>
              <a:rPr lang="en-US" sz="3200" dirty="0"/>
              <a:t>With selfless faith, with selfless faith</a:t>
            </a:r>
            <a:endParaRPr dirty="0"/>
          </a:p>
        </p:txBody>
      </p:sp>
    </p:spTree>
    <p:extLst>
      <p:ext uri="{BB962C8B-B14F-4D97-AF65-F5344CB8AC3E}">
        <p14:creationId xmlns:p14="http://schemas.microsoft.com/office/powerpoint/2010/main" val="1390980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 </a:t>
            </a:r>
          </a:p>
          <a:p>
            <a:pPr marL="0" indent="0"/>
            <a:r>
              <a:rPr lang="en-US" sz="3200" dirty="0"/>
              <a:t>I see a near revival</a:t>
            </a:r>
          </a:p>
          <a:p>
            <a:pPr marL="0" indent="0"/>
            <a:r>
              <a:rPr lang="en-US" sz="3200" dirty="0"/>
              <a:t>Stirring as we pray and seek</a:t>
            </a:r>
          </a:p>
          <a:p>
            <a:pPr marL="0" indent="0"/>
            <a:r>
              <a:rPr lang="en-US" sz="3200" dirty="0"/>
              <a:t>We're on our knees, we're on our knees</a:t>
            </a:r>
          </a:p>
          <a:p>
            <a:pPr marL="0" indent="0"/>
            <a:endParaRPr lang="en-US" sz="3200" dirty="0"/>
          </a:p>
        </p:txBody>
      </p:sp>
    </p:spTree>
    <p:extLst>
      <p:ext uri="{BB962C8B-B14F-4D97-AF65-F5344CB8AC3E}">
        <p14:creationId xmlns:p14="http://schemas.microsoft.com/office/powerpoint/2010/main" val="1500083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Hosanna, Hosanna</a:t>
            </a:r>
          </a:p>
          <a:p>
            <a:pPr marL="0" indent="0"/>
            <a:r>
              <a:rPr lang="en-US" sz="3200" dirty="0"/>
              <a:t>Hosanna in the highest</a:t>
            </a:r>
          </a:p>
          <a:p>
            <a:pPr marL="0" indent="0"/>
            <a:r>
              <a:rPr lang="en-US" sz="3200" dirty="0"/>
              <a:t>Hosanna, Hosanna</a:t>
            </a:r>
          </a:p>
          <a:p>
            <a:pPr marL="0" indent="0"/>
            <a:r>
              <a:rPr lang="en-US" sz="3200" dirty="0"/>
              <a:t>Hosanna in the highest</a:t>
            </a:r>
          </a:p>
        </p:txBody>
      </p:sp>
    </p:spTree>
    <p:extLst>
      <p:ext uri="{BB962C8B-B14F-4D97-AF65-F5344CB8AC3E}">
        <p14:creationId xmlns:p14="http://schemas.microsoft.com/office/powerpoint/2010/main" val="270199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  </a:t>
            </a:r>
          </a:p>
          <a:p>
            <a:pPr marL="0" indent="0"/>
            <a:r>
              <a:rPr lang="en-US" sz="3200" dirty="0"/>
              <a:t>Heal my heart and make it clean</a:t>
            </a:r>
          </a:p>
          <a:p>
            <a:pPr marL="0" indent="0"/>
            <a:r>
              <a:rPr lang="en-US" sz="3200" dirty="0"/>
              <a:t>Open up my eyes to the things unseen</a:t>
            </a:r>
          </a:p>
          <a:p>
            <a:pPr marL="0" indent="0"/>
            <a:r>
              <a:rPr lang="en-US" sz="3200" dirty="0"/>
              <a:t>Show me how to love like You have loved me</a:t>
            </a:r>
          </a:p>
        </p:txBody>
      </p:sp>
    </p:spTree>
    <p:extLst>
      <p:ext uri="{BB962C8B-B14F-4D97-AF65-F5344CB8AC3E}">
        <p14:creationId xmlns:p14="http://schemas.microsoft.com/office/powerpoint/2010/main" val="606210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  </a:t>
            </a:r>
          </a:p>
          <a:p>
            <a:pPr marL="0" indent="0"/>
            <a:r>
              <a:rPr lang="en-US" sz="3200" dirty="0"/>
              <a:t>Break my heart for what breaks Yours</a:t>
            </a:r>
          </a:p>
          <a:p>
            <a:pPr marL="0" indent="0"/>
            <a:r>
              <a:rPr lang="en-US" sz="3200" dirty="0"/>
              <a:t>Everything I am for Your kingdom's cause</a:t>
            </a:r>
          </a:p>
          <a:p>
            <a:pPr marL="0" indent="0"/>
            <a:r>
              <a:rPr lang="en-US" sz="3200" dirty="0"/>
              <a:t>As I walk from earth into eternity</a:t>
            </a:r>
          </a:p>
        </p:txBody>
      </p:sp>
    </p:spTree>
    <p:extLst>
      <p:ext uri="{BB962C8B-B14F-4D97-AF65-F5344CB8AC3E}">
        <p14:creationId xmlns:p14="http://schemas.microsoft.com/office/powerpoint/2010/main" val="1270485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Hosanna, Hosanna</a:t>
            </a:r>
          </a:p>
          <a:p>
            <a:pPr marL="0" indent="0"/>
            <a:r>
              <a:rPr lang="en-US" sz="3200" dirty="0"/>
              <a:t>Hosanna in the highest</a:t>
            </a:r>
          </a:p>
          <a:p>
            <a:pPr marL="0" indent="0"/>
            <a:r>
              <a:rPr lang="en-US" sz="3200" dirty="0"/>
              <a:t>Hosanna, Hosanna</a:t>
            </a:r>
          </a:p>
          <a:p>
            <a:pPr marL="0" indent="0"/>
            <a:r>
              <a:rPr lang="en-US" sz="3200" dirty="0"/>
              <a:t>Hosanna in the highest</a:t>
            </a:r>
          </a:p>
        </p:txBody>
      </p:sp>
    </p:spTree>
    <p:extLst>
      <p:ext uri="{BB962C8B-B14F-4D97-AF65-F5344CB8AC3E}">
        <p14:creationId xmlns:p14="http://schemas.microsoft.com/office/powerpoint/2010/main" val="3366458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Hosanna, Hosanna</a:t>
            </a:r>
          </a:p>
          <a:p>
            <a:pPr marL="0" indent="0"/>
            <a:r>
              <a:rPr lang="en-US" sz="3200" dirty="0"/>
              <a:t>Hosanna in the highest</a:t>
            </a:r>
          </a:p>
          <a:p>
            <a:pPr marL="0" indent="0"/>
            <a:r>
              <a:rPr lang="en-US" sz="3200" dirty="0"/>
              <a:t>Hosanna, Hosanna</a:t>
            </a:r>
          </a:p>
          <a:p>
            <a:pPr marL="0" indent="0"/>
            <a:r>
              <a:rPr lang="en-US" sz="3200" dirty="0"/>
              <a:t>Hosanna in the highest</a:t>
            </a:r>
          </a:p>
        </p:txBody>
      </p:sp>
    </p:spTree>
    <p:extLst>
      <p:ext uri="{BB962C8B-B14F-4D97-AF65-F5344CB8AC3E}">
        <p14:creationId xmlns:p14="http://schemas.microsoft.com/office/powerpoint/2010/main" val="2535603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Tag </a:t>
            </a:r>
          </a:p>
          <a:p>
            <a:pPr marL="0" indent="0"/>
            <a:r>
              <a:rPr lang="en-US" sz="3200" dirty="0"/>
              <a:t>Hosanna in the highest</a:t>
            </a:r>
          </a:p>
          <a:p>
            <a:pPr marL="0" indent="0"/>
            <a:r>
              <a:rPr lang="en-US" sz="3200" dirty="0"/>
              <a:t>Hosanna in the highest</a:t>
            </a:r>
          </a:p>
        </p:txBody>
      </p:sp>
    </p:spTree>
    <p:extLst>
      <p:ext uri="{BB962C8B-B14F-4D97-AF65-F5344CB8AC3E}">
        <p14:creationId xmlns:p14="http://schemas.microsoft.com/office/powerpoint/2010/main" val="3754665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pic>
        <p:nvPicPr>
          <p:cNvPr id="1283" name="Picture 1282" descr="A close-up of a mosaic&#10;&#10;Description automatically generated">
            <a:extLst>
              <a:ext uri="{FF2B5EF4-FFF2-40B4-BE49-F238E27FC236}">
                <a16:creationId xmlns:a16="http://schemas.microsoft.com/office/drawing/2014/main" id="{D08089A4-5585-28C6-786B-A68D3869B257}"/>
              </a:ext>
            </a:extLst>
          </p:cNvPr>
          <p:cNvPicPr>
            <a:picLocks noChangeAspect="1"/>
          </p:cNvPicPr>
          <p:nvPr/>
        </p:nvPicPr>
        <p:blipFill rotWithShape="1">
          <a:blip r:embed="rId3"/>
          <a:srcRect t="9018" r="-1" b="-1"/>
          <a:stretch/>
        </p:blipFill>
        <p:spPr>
          <a:xfrm>
            <a:off x="3490722" y="7"/>
            <a:ext cx="5653278" cy="5143493"/>
          </a:xfrm>
          <a:prstGeom prst="rect">
            <a:avLst/>
          </a:prstGeom>
        </p:spPr>
      </p:pic>
      <p:sp>
        <p:nvSpPr>
          <p:cNvPr id="1271" name="Google Shape;1271;p92"/>
          <p:cNvSpPr txBox="1">
            <a:spLocks noGrp="1"/>
          </p:cNvSpPr>
          <p:nvPr>
            <p:ph type="title"/>
          </p:nvPr>
        </p:nvSpPr>
        <p:spPr>
          <a:xfrm>
            <a:off x="4094226" y="2125980"/>
            <a:ext cx="4446270" cy="891540"/>
          </a:xfrm>
          <a:prstGeom prst="rect">
            <a:avLst/>
          </a:prstGeom>
          <a:solidFill>
            <a:schemeClr val="bg1">
              <a:alpha val="80000"/>
            </a:schemeClr>
          </a:solidFill>
          <a:ln>
            <a:solidFill>
              <a:schemeClr val="tx1">
                <a:lumMod val="75000"/>
                <a:lumOff val="25000"/>
              </a:schemeClr>
            </a:solidFill>
          </a:ln>
        </p:spPr>
        <p:txBody>
          <a:bodyPr spcFirstLastPara="1" vert="horz" wrap="square" lIns="137160" tIns="137160" rIns="137160" bIns="137160" rtlCol="0" anchor="ctr" anchorCtr="0">
            <a:normAutofit/>
          </a:bodyPr>
          <a:lstStyle/>
          <a:p>
            <a:pPr>
              <a:spcBef>
                <a:spcPct val="0"/>
              </a:spcBef>
            </a:pPr>
            <a:r>
              <a:rPr lang="en-US" sz="2100">
                <a:solidFill>
                  <a:schemeClr val="tx1">
                    <a:lumMod val="85000"/>
                    <a:lumOff val="15000"/>
                  </a:schemeClr>
                </a:solidFill>
              </a:rPr>
              <a:t>Who you say I am</a:t>
            </a:r>
          </a:p>
        </p:txBody>
      </p:sp>
      <p:sp>
        <p:nvSpPr>
          <p:cNvPr id="1272" name="Google Shape;1272;p92"/>
          <p:cNvSpPr txBox="1">
            <a:spLocks noGrp="1"/>
          </p:cNvSpPr>
          <p:nvPr>
            <p:ph type="subTitle" idx="1"/>
          </p:nvPr>
        </p:nvSpPr>
        <p:spPr>
          <a:xfrm>
            <a:off x="480061" y="730200"/>
            <a:ext cx="2530602" cy="3693210"/>
          </a:xfrm>
          <a:prstGeom prst="rect">
            <a:avLst/>
          </a:prstGeom>
        </p:spPr>
        <p:txBody>
          <a:bodyPr spcFirstLastPara="1" vert="horz" wrap="square" lIns="68580" tIns="34290" rIns="68580" bIns="34290" rtlCol="0" anchor="ctr" anchorCtr="0">
            <a:normAutofit/>
          </a:bodyPr>
          <a:lstStyle/>
          <a:p>
            <a:pPr marL="0" indent="0" algn="l">
              <a:spcBef>
                <a:spcPts val="750"/>
              </a:spcBef>
            </a:pPr>
            <a:r>
              <a:rPr lang="en-US" sz="450" dirty="0" err="1">
                <a:solidFill>
                  <a:schemeClr val="tx1"/>
                </a:solidFill>
              </a:rPr>
              <a:t>CCLI:"Ben</a:t>
            </a:r>
            <a:r>
              <a:rPr lang="en-US" sz="450" dirty="0">
                <a:solidFill>
                  <a:schemeClr val="tx1"/>
                </a:solidFill>
              </a:rPr>
              <a:t> Fielding, Reuben Morgan</a:t>
            </a:r>
          </a:p>
          <a:p>
            <a:pPr marL="0" indent="0" algn="l">
              <a:spcBef>
                <a:spcPts val="750"/>
              </a:spcBef>
            </a:pPr>
            <a:r>
              <a:rPr lang="en-US" sz="450" dirty="0">
                <a:solidFill>
                  <a:schemeClr val="tx1"/>
                </a:solidFill>
              </a:rPr>
              <a:t>© 2017 Hillsong Music Publishing Australia</a:t>
            </a:r>
          </a:p>
          <a:p>
            <a:pPr marL="0" indent="0" algn="l">
              <a:spcBef>
                <a:spcPts val="750"/>
              </a:spcBef>
            </a:pPr>
            <a:r>
              <a:rPr lang="en-US" sz="450" dirty="0">
                <a:solidFill>
                  <a:schemeClr val="tx1"/>
                </a:solidFill>
              </a:rPr>
              <a:t>CCLI </a:t>
            </a:r>
            <a:r>
              <a:rPr lang="en-US" sz="450" dirty="0" err="1">
                <a:solidFill>
                  <a:schemeClr val="tx1"/>
                </a:solidFill>
              </a:rPr>
              <a:t>Licence</a:t>
            </a:r>
            <a:r>
              <a:rPr lang="en-US" sz="450" dirty="0">
                <a:solidFill>
                  <a:schemeClr val="tx1"/>
                </a:solidFill>
              </a:rPr>
              <a:t> No. 5485849"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71"/>
                                        </p:tgtEl>
                                        <p:attrNameLst>
                                          <p:attrName>style.visibility</p:attrName>
                                        </p:attrNameLst>
                                      </p:cBhvr>
                                      <p:to>
                                        <p:strVal val="visible"/>
                                      </p:to>
                                    </p:set>
                                    <p:anim calcmode="lin" valueType="num">
                                      <p:cBhvr additive="base">
                                        <p:cTn id="7" dur="1000"/>
                                        <p:tgtEl>
                                          <p:spTgt spid="127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272"/>
                                        </p:tgtEl>
                                        <p:attrNameLst>
                                          <p:attrName>style.visibility</p:attrName>
                                        </p:attrNameLst>
                                      </p:cBhvr>
                                      <p:to>
                                        <p:strVal val="visible"/>
                                      </p:to>
                                    </p:set>
                                    <p:anim calcmode="lin" valueType="num">
                                      <p:cBhvr additive="base">
                                        <p:cTn id="10" dur="1000"/>
                                        <p:tgtEl>
                                          <p:spTgt spid="12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75363"/>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1</a:t>
            </a:r>
          </a:p>
          <a:p>
            <a:pPr algn="ctr" defTabSz="914378">
              <a:buClr>
                <a:srgbClr val="000000"/>
              </a:buClr>
            </a:pPr>
            <a:r>
              <a:rPr lang="en-US" sz="3200" kern="0" dirty="0">
                <a:latin typeface="Open Sans"/>
                <a:ea typeface="Open Sans"/>
                <a:cs typeface="Open Sans"/>
                <a:sym typeface="Open Sans"/>
              </a:rPr>
              <a:t>Who am I that the highest King</a:t>
            </a:r>
          </a:p>
          <a:p>
            <a:pPr algn="ctr" defTabSz="914378">
              <a:buClr>
                <a:srgbClr val="000000"/>
              </a:buClr>
            </a:pPr>
            <a:r>
              <a:rPr lang="en-US" sz="3200" kern="0" dirty="0">
                <a:latin typeface="Open Sans"/>
                <a:ea typeface="Open Sans"/>
                <a:cs typeface="Open Sans"/>
                <a:sym typeface="Open Sans"/>
              </a:rPr>
              <a:t>Would welcome me</a:t>
            </a:r>
          </a:p>
          <a:p>
            <a:pPr algn="ctr" defTabSz="914378">
              <a:buClr>
                <a:srgbClr val="000000"/>
              </a:buClr>
            </a:pPr>
            <a:r>
              <a:rPr lang="en-US" sz="3200" kern="0" dirty="0">
                <a:latin typeface="Open Sans"/>
                <a:ea typeface="Open Sans"/>
                <a:cs typeface="Open Sans"/>
                <a:sym typeface="Open Sans"/>
              </a:rPr>
              <a:t>I was lost but He brought me in</a:t>
            </a:r>
          </a:p>
          <a:p>
            <a:pPr algn="ctr" defTabSz="914378">
              <a:buClr>
                <a:srgbClr val="000000"/>
              </a:buClr>
            </a:pPr>
            <a:r>
              <a:rPr lang="en-US" sz="3200" kern="0" dirty="0">
                <a:latin typeface="Open Sans"/>
                <a:ea typeface="Open Sans"/>
                <a:cs typeface="Open Sans"/>
                <a:sym typeface="Open Sans"/>
              </a:rPr>
              <a:t>Oh His love for me</a:t>
            </a:r>
          </a:p>
          <a:p>
            <a:pPr algn="ctr" defTabSz="914378">
              <a:buClr>
                <a:srgbClr val="000000"/>
              </a:buClr>
            </a:pPr>
            <a:r>
              <a:rPr lang="en-US" sz="3200" kern="0" dirty="0">
                <a:latin typeface="Open Sans"/>
                <a:ea typeface="Open Sans"/>
                <a:cs typeface="Open Sans"/>
                <a:sym typeface="Open Sans"/>
              </a:rPr>
              <a:t>Oh His love for me</a:t>
            </a:r>
          </a:p>
          <a:p>
            <a:pPr algn="ctr" defTabSz="914378">
              <a:buClr>
                <a:srgbClr val="000000"/>
              </a:buClr>
            </a:pPr>
            <a:endParaRPr lang="en-US" sz="3200" kern="0"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CDE22-3A6C-AE7E-0528-3E73036DA939}"/>
              </a:ext>
            </a:extLst>
          </p:cNvPr>
          <p:cNvSpPr>
            <a:spLocks noGrp="1"/>
          </p:cNvSpPr>
          <p:nvPr>
            <p:ph type="title"/>
          </p:nvPr>
        </p:nvSpPr>
        <p:spPr>
          <a:xfrm>
            <a:off x="482601" y="615007"/>
            <a:ext cx="2561466" cy="2409491"/>
          </a:xfrm>
          <a:noFill/>
          <a:ln>
            <a:solidFill>
              <a:schemeClr val="bg1"/>
            </a:solidFill>
          </a:ln>
        </p:spPr>
        <p:txBody>
          <a:bodyPr vert="horz" lIns="274320" tIns="182880" rIns="274320" bIns="182880" rtlCol="0" anchor="ctr" anchorCtr="1">
            <a:normAutofit/>
          </a:bodyPr>
          <a:lstStyle/>
          <a:p>
            <a:pPr defTabSz="914400">
              <a:spcBef>
                <a:spcPct val="0"/>
              </a:spcBef>
            </a:pPr>
            <a:r>
              <a:rPr lang="en-US" sz="3200" spc="200">
                <a:solidFill>
                  <a:schemeClr val="bg1"/>
                </a:solidFill>
              </a:rPr>
              <a:t>Worship</a:t>
            </a:r>
          </a:p>
        </p:txBody>
      </p:sp>
      <p:sp>
        <p:nvSpPr>
          <p:cNvPr id="4" name="Subtitle 3">
            <a:extLst>
              <a:ext uri="{FF2B5EF4-FFF2-40B4-BE49-F238E27FC236}">
                <a16:creationId xmlns:a16="http://schemas.microsoft.com/office/drawing/2014/main" id="{6DD43F9D-8CA5-EBB8-6995-9E5C9EC0ED13}"/>
              </a:ext>
            </a:extLst>
          </p:cNvPr>
          <p:cNvSpPr>
            <a:spLocks noGrp="1"/>
          </p:cNvSpPr>
          <p:nvPr>
            <p:ph type="subTitle" idx="1"/>
          </p:nvPr>
        </p:nvSpPr>
        <p:spPr>
          <a:xfrm>
            <a:off x="524832" y="3264408"/>
            <a:ext cx="2561466" cy="929920"/>
          </a:xfrm>
        </p:spPr>
        <p:txBody>
          <a:bodyPr vert="horz" lIns="91440" tIns="45720" rIns="91440" bIns="45720" rtlCol="0">
            <a:normAutofit/>
          </a:bodyPr>
          <a:lstStyle/>
          <a:p>
            <a:pPr marL="0" indent="0" defTabSz="914400">
              <a:lnSpc>
                <a:spcPct val="90000"/>
              </a:lnSpc>
              <a:spcBef>
                <a:spcPts val="1000"/>
              </a:spcBef>
            </a:pPr>
            <a:r>
              <a:rPr lang="en-US" sz="800" dirty="0">
                <a:solidFill>
                  <a:schemeClr val="bg1"/>
                </a:solidFill>
              </a:rPr>
              <a:t>Please stand up and sing if you’re comfortable</a:t>
            </a:r>
          </a:p>
        </p:txBody>
      </p:sp>
      <p:pic>
        <p:nvPicPr>
          <p:cNvPr id="6" name="Picture 5" descr="Close up image of hands applauding">
            <a:extLst>
              <a:ext uri="{FF2B5EF4-FFF2-40B4-BE49-F238E27FC236}">
                <a16:creationId xmlns:a16="http://schemas.microsoft.com/office/drawing/2014/main" id="{89A869DD-CCB5-51E8-A3E9-A3CE59B28749}"/>
              </a:ext>
            </a:extLst>
          </p:cNvPr>
          <p:cNvPicPr>
            <a:picLocks noChangeAspect="1"/>
          </p:cNvPicPr>
          <p:nvPr/>
        </p:nvPicPr>
        <p:blipFill rotWithShape="1">
          <a:blip r:embed="rId2"/>
          <a:srcRect l="20007" r="6627"/>
          <a:stretch/>
        </p:blipFill>
        <p:spPr>
          <a:xfrm>
            <a:off x="3490722" y="10"/>
            <a:ext cx="5653277" cy="5143489"/>
          </a:xfrm>
          <a:prstGeom prst="rect">
            <a:avLst/>
          </a:prstGeom>
        </p:spPr>
      </p:pic>
    </p:spTree>
    <p:extLst>
      <p:ext uri="{BB962C8B-B14F-4D97-AF65-F5344CB8AC3E}">
        <p14:creationId xmlns:p14="http://schemas.microsoft.com/office/powerpoint/2010/main" val="990957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Who the Son sets free</a:t>
            </a:r>
          </a:p>
          <a:p>
            <a:pPr algn="ctr" defTabSz="914378">
              <a:buClr>
                <a:srgbClr val="000000"/>
              </a:buClr>
            </a:pPr>
            <a:r>
              <a:rPr lang="en-US" sz="3200" kern="0" dirty="0">
                <a:latin typeface="Open Sans"/>
                <a:ea typeface="Open Sans"/>
                <a:cs typeface="Open Sans"/>
                <a:sym typeface="Open Sans"/>
              </a:rPr>
              <a:t>Oh is free indeed</a:t>
            </a:r>
          </a:p>
          <a:p>
            <a:pPr algn="ctr" defTabSz="914378">
              <a:buClr>
                <a:srgbClr val="000000"/>
              </a:buClr>
            </a:pPr>
            <a:r>
              <a:rPr lang="en-US" sz="3200" kern="0" dirty="0">
                <a:latin typeface="Open Sans"/>
                <a:ea typeface="Open Sans"/>
                <a:cs typeface="Open Sans"/>
                <a:sym typeface="Open Sans"/>
              </a:rPr>
              <a:t>I'm a child of God</a:t>
            </a:r>
          </a:p>
          <a:p>
            <a:pPr algn="ctr" defTabSz="914378">
              <a:buClr>
                <a:srgbClr val="000000"/>
              </a:buClr>
            </a:pPr>
            <a:r>
              <a:rPr lang="en-US" sz="3200" kern="0" dirty="0">
                <a:latin typeface="Open Sans"/>
                <a:ea typeface="Open Sans"/>
                <a:cs typeface="Open Sans"/>
                <a:sym typeface="Open Sans"/>
              </a:rPr>
              <a:t>Yes I am</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2514119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7" y="171164"/>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2</a:t>
            </a:r>
          </a:p>
          <a:p>
            <a:pPr algn="ctr" defTabSz="914378">
              <a:buClr>
                <a:srgbClr val="000000"/>
              </a:buClr>
            </a:pPr>
            <a:r>
              <a:rPr lang="en-US" sz="3200" kern="0" dirty="0">
                <a:latin typeface="Open Sans"/>
                <a:ea typeface="Open Sans"/>
                <a:cs typeface="Open Sans"/>
                <a:sym typeface="Open Sans"/>
              </a:rPr>
              <a:t>Free at last, He has ransomed me</a:t>
            </a:r>
          </a:p>
          <a:p>
            <a:pPr algn="ctr" defTabSz="914378">
              <a:buClr>
                <a:srgbClr val="000000"/>
              </a:buClr>
            </a:pPr>
            <a:r>
              <a:rPr lang="en-US" sz="3200" kern="0" dirty="0">
                <a:latin typeface="Open Sans"/>
                <a:ea typeface="Open Sans"/>
                <a:cs typeface="Open Sans"/>
                <a:sym typeface="Open Sans"/>
              </a:rPr>
              <a:t>His grace runs deep</a:t>
            </a:r>
          </a:p>
          <a:p>
            <a:pPr algn="ctr" defTabSz="914378">
              <a:buClr>
                <a:srgbClr val="000000"/>
              </a:buClr>
            </a:pPr>
            <a:r>
              <a:rPr lang="en-US" sz="3200" kern="0" dirty="0">
                <a:latin typeface="Open Sans"/>
                <a:ea typeface="Open Sans"/>
                <a:cs typeface="Open Sans"/>
                <a:sym typeface="Open Sans"/>
              </a:rPr>
              <a:t>While I was a slave to sin</a:t>
            </a:r>
          </a:p>
          <a:p>
            <a:pPr algn="ctr" defTabSz="914378">
              <a:buClr>
                <a:srgbClr val="000000"/>
              </a:buClr>
            </a:pPr>
            <a:r>
              <a:rPr lang="en-US" sz="3200" kern="0" dirty="0">
                <a:latin typeface="Open Sans"/>
                <a:ea typeface="Open Sans"/>
                <a:cs typeface="Open Sans"/>
                <a:sym typeface="Open Sans"/>
              </a:rPr>
              <a:t>Jesus died for me</a:t>
            </a:r>
          </a:p>
          <a:p>
            <a:pPr algn="ctr" defTabSz="914378">
              <a:buClr>
                <a:srgbClr val="000000"/>
              </a:buClr>
            </a:pPr>
            <a:r>
              <a:rPr lang="en-US" sz="3200" kern="0" dirty="0">
                <a:latin typeface="Open Sans"/>
                <a:ea typeface="Open Sans"/>
                <a:cs typeface="Open Sans"/>
                <a:sym typeface="Open Sans"/>
              </a:rPr>
              <a:t>Yes He died for me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3679904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Who the Son sets free</a:t>
            </a:r>
          </a:p>
          <a:p>
            <a:pPr algn="ctr" defTabSz="914378">
              <a:buClr>
                <a:srgbClr val="000000"/>
              </a:buClr>
            </a:pPr>
            <a:r>
              <a:rPr lang="en-US" sz="3200" kern="0" dirty="0">
                <a:latin typeface="Open Sans"/>
                <a:ea typeface="Open Sans"/>
                <a:cs typeface="Open Sans"/>
                <a:sym typeface="Open Sans"/>
              </a:rPr>
              <a:t>Oh is free indeed</a:t>
            </a:r>
          </a:p>
          <a:p>
            <a:pPr algn="ctr" defTabSz="914378">
              <a:buClr>
                <a:srgbClr val="000000"/>
              </a:buClr>
            </a:pPr>
            <a:r>
              <a:rPr lang="en-US" sz="3200" kern="0" dirty="0">
                <a:latin typeface="Open Sans"/>
                <a:ea typeface="Open Sans"/>
                <a:cs typeface="Open Sans"/>
                <a:sym typeface="Open Sans"/>
              </a:rPr>
              <a:t>I'm a child of God</a:t>
            </a:r>
          </a:p>
          <a:p>
            <a:pPr algn="ctr" defTabSz="914378">
              <a:buClr>
                <a:srgbClr val="000000"/>
              </a:buClr>
            </a:pPr>
            <a:r>
              <a:rPr lang="en-US" sz="3200" kern="0" dirty="0">
                <a:latin typeface="Open Sans"/>
                <a:ea typeface="Open Sans"/>
                <a:cs typeface="Open Sans"/>
                <a:sym typeface="Open Sans"/>
              </a:rPr>
              <a:t>Yes I am</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3671296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460454"/>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In my Father's house</a:t>
            </a:r>
          </a:p>
          <a:p>
            <a:pPr algn="ctr" defTabSz="914378">
              <a:buClr>
                <a:srgbClr val="000000"/>
              </a:buClr>
            </a:pPr>
            <a:r>
              <a:rPr lang="en-US" sz="3200" kern="0" dirty="0">
                <a:latin typeface="Open Sans"/>
                <a:ea typeface="Open Sans"/>
                <a:cs typeface="Open Sans"/>
                <a:sym typeface="Open Sans"/>
              </a:rPr>
              <a:t>There's a place for me</a:t>
            </a:r>
          </a:p>
          <a:p>
            <a:pPr algn="ctr" defTabSz="914378">
              <a:buClr>
                <a:srgbClr val="000000"/>
              </a:buClr>
            </a:pPr>
            <a:r>
              <a:rPr lang="en-US" sz="3200" kern="0" dirty="0">
                <a:latin typeface="Open Sans"/>
                <a:ea typeface="Open Sans"/>
                <a:cs typeface="Open Sans"/>
                <a:sym typeface="Open Sans"/>
              </a:rPr>
              <a:t>I'm a child of God</a:t>
            </a:r>
          </a:p>
          <a:p>
            <a:pPr algn="ctr" defTabSz="914378">
              <a:buClr>
                <a:srgbClr val="000000"/>
              </a:buClr>
            </a:pPr>
            <a:r>
              <a:rPr lang="en-US" sz="3200" kern="0" dirty="0">
                <a:latin typeface="Open Sans"/>
                <a:ea typeface="Open Sans"/>
                <a:cs typeface="Open Sans"/>
                <a:sym typeface="Open Sans"/>
              </a:rPr>
              <a:t>Yes I am</a:t>
            </a:r>
          </a:p>
        </p:txBody>
      </p:sp>
    </p:spTree>
    <p:extLst>
      <p:ext uri="{BB962C8B-B14F-4D97-AF65-F5344CB8AC3E}">
        <p14:creationId xmlns:p14="http://schemas.microsoft.com/office/powerpoint/2010/main" val="1146660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Bridge</a:t>
            </a:r>
            <a:br>
              <a:rPr lang="en-US" sz="3200" kern="0" dirty="0">
                <a:latin typeface="Open Sans"/>
                <a:ea typeface="Open Sans"/>
                <a:cs typeface="Open Sans"/>
                <a:sym typeface="Open Sans"/>
              </a:rPr>
            </a:br>
            <a:r>
              <a:rPr lang="en-US" sz="3200" kern="0" dirty="0">
                <a:latin typeface="Open Sans"/>
                <a:ea typeface="Open Sans"/>
                <a:cs typeface="Open Sans"/>
                <a:sym typeface="Open Sans"/>
              </a:rPr>
              <a:t>I am chosen, not forsaken</a:t>
            </a:r>
          </a:p>
          <a:p>
            <a:pPr algn="ctr" defTabSz="914378">
              <a:buClr>
                <a:srgbClr val="000000"/>
              </a:buClr>
            </a:pPr>
            <a:r>
              <a:rPr lang="en-US" sz="3200" kern="0" dirty="0">
                <a:latin typeface="Open Sans"/>
                <a:ea typeface="Open Sans"/>
                <a:cs typeface="Open Sans"/>
                <a:sym typeface="Open Sans"/>
              </a:rPr>
              <a:t>I am who You say I am</a:t>
            </a:r>
            <a:br>
              <a:rPr lang="en-US" sz="3200" kern="0" dirty="0">
                <a:latin typeface="Open Sans"/>
                <a:ea typeface="Open Sans"/>
                <a:cs typeface="Open Sans"/>
                <a:sym typeface="Open Sans"/>
              </a:rPr>
            </a:br>
            <a:r>
              <a:rPr lang="en-US" sz="3200" kern="0" dirty="0">
                <a:latin typeface="Open Sans"/>
                <a:ea typeface="Open Sans"/>
                <a:cs typeface="Open Sans"/>
                <a:sym typeface="Open Sans"/>
              </a:rPr>
              <a:t>You are for me, not against me</a:t>
            </a:r>
          </a:p>
          <a:p>
            <a:pPr algn="ctr" defTabSz="914378">
              <a:buClr>
                <a:srgbClr val="000000"/>
              </a:buClr>
            </a:pPr>
            <a:r>
              <a:rPr lang="en-US" sz="3200" kern="0" dirty="0">
                <a:latin typeface="Open Sans"/>
                <a:ea typeface="Open Sans"/>
                <a:cs typeface="Open Sans"/>
                <a:sym typeface="Open Sans"/>
              </a:rPr>
              <a:t>I am who You say I am</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4189437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Bridge</a:t>
            </a:r>
            <a:br>
              <a:rPr lang="en-US" sz="3200" kern="0" dirty="0">
                <a:latin typeface="Open Sans"/>
                <a:ea typeface="Open Sans"/>
                <a:cs typeface="Open Sans"/>
                <a:sym typeface="Open Sans"/>
              </a:rPr>
            </a:br>
            <a:r>
              <a:rPr lang="en-US" sz="3200" kern="0" dirty="0">
                <a:latin typeface="Open Sans"/>
                <a:ea typeface="Open Sans"/>
                <a:cs typeface="Open Sans"/>
                <a:sym typeface="Open Sans"/>
              </a:rPr>
              <a:t>I am chosen, not forsaken</a:t>
            </a:r>
          </a:p>
          <a:p>
            <a:pPr algn="ctr" defTabSz="914378">
              <a:buClr>
                <a:srgbClr val="000000"/>
              </a:buClr>
            </a:pPr>
            <a:r>
              <a:rPr lang="en-US" sz="3200" kern="0" dirty="0">
                <a:latin typeface="Open Sans"/>
                <a:ea typeface="Open Sans"/>
                <a:cs typeface="Open Sans"/>
                <a:sym typeface="Open Sans"/>
              </a:rPr>
              <a:t>I am who You say I am</a:t>
            </a:r>
            <a:br>
              <a:rPr lang="en-US" sz="3200" kern="0" dirty="0">
                <a:latin typeface="Open Sans"/>
                <a:ea typeface="Open Sans"/>
                <a:cs typeface="Open Sans"/>
                <a:sym typeface="Open Sans"/>
              </a:rPr>
            </a:br>
            <a:r>
              <a:rPr lang="en-US" sz="3200" kern="0" dirty="0">
                <a:latin typeface="Open Sans"/>
                <a:ea typeface="Open Sans"/>
                <a:cs typeface="Open Sans"/>
                <a:sym typeface="Open Sans"/>
              </a:rPr>
              <a:t>You are for me, not against me</a:t>
            </a:r>
          </a:p>
          <a:p>
            <a:pPr algn="ctr" defTabSz="914378">
              <a:buClr>
                <a:srgbClr val="000000"/>
              </a:buClr>
            </a:pPr>
            <a:r>
              <a:rPr lang="en-US" sz="3200" kern="0" dirty="0">
                <a:latin typeface="Open Sans"/>
                <a:ea typeface="Open Sans"/>
                <a:cs typeface="Open Sans"/>
                <a:sym typeface="Open Sans"/>
              </a:rPr>
              <a:t>I am who You say I am</a:t>
            </a:r>
          </a:p>
          <a:p>
            <a:pPr algn="ctr" defTabSz="914378">
              <a:buClr>
                <a:srgbClr val="000000"/>
              </a:buClr>
            </a:pPr>
            <a:r>
              <a:rPr lang="en-US" sz="3200" kern="0" dirty="0">
                <a:latin typeface="Open Sans"/>
                <a:ea typeface="Open Sans"/>
                <a:cs typeface="Open Sans"/>
                <a:sym typeface="Open Sans"/>
              </a:rPr>
              <a:t>I am who You say I am</a:t>
            </a:r>
          </a:p>
        </p:txBody>
      </p:sp>
    </p:spTree>
    <p:extLst>
      <p:ext uri="{BB962C8B-B14F-4D97-AF65-F5344CB8AC3E}">
        <p14:creationId xmlns:p14="http://schemas.microsoft.com/office/powerpoint/2010/main" val="1604795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Who the Son sets free</a:t>
            </a:r>
          </a:p>
          <a:p>
            <a:pPr algn="ctr" defTabSz="914378">
              <a:buClr>
                <a:srgbClr val="000000"/>
              </a:buClr>
            </a:pPr>
            <a:r>
              <a:rPr lang="en-US" sz="3200" kern="0" dirty="0">
                <a:latin typeface="Open Sans"/>
                <a:ea typeface="Open Sans"/>
                <a:cs typeface="Open Sans"/>
                <a:sym typeface="Open Sans"/>
              </a:rPr>
              <a:t>Oh is free indeed</a:t>
            </a:r>
          </a:p>
          <a:p>
            <a:pPr algn="ctr" defTabSz="914378">
              <a:buClr>
                <a:srgbClr val="000000"/>
              </a:buClr>
            </a:pPr>
            <a:r>
              <a:rPr lang="en-US" sz="3200" kern="0" dirty="0">
                <a:latin typeface="Open Sans"/>
                <a:ea typeface="Open Sans"/>
                <a:cs typeface="Open Sans"/>
                <a:sym typeface="Open Sans"/>
              </a:rPr>
              <a:t>I'm a child of God</a:t>
            </a:r>
          </a:p>
          <a:p>
            <a:pPr algn="ctr" defTabSz="914378">
              <a:buClr>
                <a:srgbClr val="000000"/>
              </a:buClr>
            </a:pPr>
            <a:r>
              <a:rPr lang="en-US" sz="3200" kern="0" dirty="0">
                <a:latin typeface="Open Sans"/>
                <a:ea typeface="Open Sans"/>
                <a:cs typeface="Open Sans"/>
                <a:sym typeface="Open Sans"/>
              </a:rPr>
              <a:t>Yes I am</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3297680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460454"/>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In my Father's house</a:t>
            </a:r>
          </a:p>
          <a:p>
            <a:pPr algn="ctr" defTabSz="914378">
              <a:buClr>
                <a:srgbClr val="000000"/>
              </a:buClr>
            </a:pPr>
            <a:r>
              <a:rPr lang="en-US" sz="3200" kern="0" dirty="0">
                <a:latin typeface="Open Sans"/>
                <a:ea typeface="Open Sans"/>
                <a:cs typeface="Open Sans"/>
                <a:sym typeface="Open Sans"/>
              </a:rPr>
              <a:t>There's a place for me</a:t>
            </a:r>
          </a:p>
          <a:p>
            <a:pPr algn="ctr" defTabSz="914378">
              <a:buClr>
                <a:srgbClr val="000000"/>
              </a:buClr>
            </a:pPr>
            <a:r>
              <a:rPr lang="en-US" sz="3200" kern="0" dirty="0">
                <a:latin typeface="Open Sans"/>
                <a:ea typeface="Open Sans"/>
                <a:cs typeface="Open Sans"/>
                <a:sym typeface="Open Sans"/>
              </a:rPr>
              <a:t>I'm a child of God</a:t>
            </a:r>
          </a:p>
          <a:p>
            <a:pPr algn="ctr" defTabSz="914378">
              <a:buClr>
                <a:srgbClr val="000000"/>
              </a:buClr>
            </a:pPr>
            <a:r>
              <a:rPr lang="en-US" sz="3200" kern="0" dirty="0">
                <a:latin typeface="Open Sans"/>
                <a:ea typeface="Open Sans"/>
                <a:cs typeface="Open Sans"/>
                <a:sym typeface="Open Sans"/>
              </a:rPr>
              <a:t>Yes I am</a:t>
            </a:r>
          </a:p>
        </p:txBody>
      </p:sp>
    </p:spTree>
    <p:extLst>
      <p:ext uri="{BB962C8B-B14F-4D97-AF65-F5344CB8AC3E}">
        <p14:creationId xmlns:p14="http://schemas.microsoft.com/office/powerpoint/2010/main" val="2274007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83"/>
        <p:cNvGrpSpPr/>
        <p:nvPr/>
      </p:nvGrpSpPr>
      <p:grpSpPr>
        <a:xfrm>
          <a:off x="0" y="0"/>
          <a:ext cx="0" cy="0"/>
          <a:chOff x="0" y="0"/>
          <a:chExt cx="0" cy="0"/>
        </a:xfrm>
      </p:grpSpPr>
      <p:sp>
        <p:nvSpPr>
          <p:cNvPr id="1284" name="Google Shape;1284;p94"/>
          <p:cNvSpPr txBox="1">
            <a:spLocks noGrp="1"/>
          </p:cNvSpPr>
          <p:nvPr>
            <p:ph type="title"/>
          </p:nvPr>
        </p:nvSpPr>
        <p:spPr>
          <a:xfrm>
            <a:off x="603504" y="1790058"/>
            <a:ext cx="3364992" cy="1234440"/>
          </a:xfrm>
          <a:prstGeom prst="rect">
            <a:avLst/>
          </a:prstGeom>
        </p:spPr>
        <p:txBody>
          <a:bodyPr spcFirstLastPara="1" vert="horz" lIns="274320" tIns="182880" rIns="274320" bIns="182880" rtlCol="0" anchor="ctr" anchorCtr="1">
            <a:normAutofit/>
          </a:bodyPr>
          <a:lstStyle/>
          <a:p>
            <a:pPr marL="0" lvl="0" indent="0" defTabSz="914400">
              <a:spcBef>
                <a:spcPct val="0"/>
              </a:spcBef>
              <a:spcAft>
                <a:spcPts val="0"/>
              </a:spcAft>
            </a:pPr>
            <a:r>
              <a:rPr lang="en-US" sz="2400" spc="200"/>
              <a:t>Bible Reading</a:t>
            </a:r>
          </a:p>
        </p:txBody>
      </p:sp>
      <p:pic>
        <p:nvPicPr>
          <p:cNvPr id="1295" name="Picture 1294" descr="Open book">
            <a:extLst>
              <a:ext uri="{FF2B5EF4-FFF2-40B4-BE49-F238E27FC236}">
                <a16:creationId xmlns:a16="http://schemas.microsoft.com/office/drawing/2014/main" id="{48CDEF02-AA82-2C91-5C14-FF43236E55A8}"/>
              </a:ext>
            </a:extLst>
          </p:cNvPr>
          <p:cNvPicPr>
            <a:picLocks noChangeAspect="1"/>
          </p:cNvPicPr>
          <p:nvPr/>
        </p:nvPicPr>
        <p:blipFill rotWithShape="1">
          <a:blip r:embed="rId3"/>
          <a:srcRect l="19680" r="20987"/>
          <a:stretch/>
        </p:blipFill>
        <p:spPr>
          <a:xfrm>
            <a:off x="4572000" y="10"/>
            <a:ext cx="4571999" cy="5143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84"/>
                                        </p:tgtEl>
                                        <p:attrNameLst>
                                          <p:attrName>style.visibility</p:attrName>
                                        </p:attrNameLst>
                                      </p:cBhvr>
                                      <p:to>
                                        <p:strVal val="visible"/>
                                      </p:to>
                                    </p:set>
                                    <p:anim calcmode="lin" valueType="num">
                                      <p:cBhvr additive="base">
                                        <p:cTn id="7" dur="1000"/>
                                        <p:tgtEl>
                                          <p:spTgt spid="128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323554" y="210770"/>
            <a:ext cx="6496888"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US" sz="2400" spc="200" dirty="0">
                <a:solidFill>
                  <a:schemeClr val="tx1"/>
                </a:solidFill>
              </a:rPr>
              <a:t>Romans 9: 23-25</a:t>
            </a:r>
            <a:endParaRPr lang="en-US" sz="2400" kern="1200" cap="all" spc="200" baseline="0" dirty="0">
              <a:solidFill>
                <a:schemeClr val="tx1"/>
              </a:solidFill>
              <a:latin typeface="+mj-lt"/>
              <a:ea typeface="+mj-ea"/>
              <a:cs typeface="+mj-cs"/>
            </a:endParaRP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a:bodyPr>
          <a:lstStyle/>
          <a:p>
            <a:pPr marL="0" indent="0" algn="l" defTabSz="914400">
              <a:lnSpc>
                <a:spcPct val="150000"/>
              </a:lnSpc>
              <a:spcBef>
                <a:spcPts val="1000"/>
              </a:spcBef>
              <a:buClr>
                <a:schemeClr val="accent2"/>
              </a:buClr>
            </a:pPr>
            <a:r>
              <a:rPr lang="en-US" sz="2400" b="1" baseline="30000" dirty="0">
                <a:solidFill>
                  <a:schemeClr val="tx1">
                    <a:lumMod val="75000"/>
                    <a:lumOff val="25000"/>
                  </a:schemeClr>
                </a:solidFill>
              </a:rPr>
              <a:t>23 What if he did this to make the riches of his glory known to the objects of his mercy, whom he prepared in advance for glory— 24 even us, whom he also called, not only from the Jews but also from the Gentiles? 25 As he says in Hosea: “I will call them ‘my people’ who are not my people; and I will call her ‘my loved one’ who is not my loved one”</a:t>
            </a:r>
            <a:endParaRPr lang="en-US" sz="2400" dirty="0">
              <a:solidFill>
                <a:schemeClr val="tx1">
                  <a:lumMod val="75000"/>
                  <a:lumOff val="25000"/>
                </a:schemeClr>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pic>
        <p:nvPicPr>
          <p:cNvPr id="1276" name="Picture 1275">
            <a:extLst>
              <a:ext uri="{FF2B5EF4-FFF2-40B4-BE49-F238E27FC236}">
                <a16:creationId xmlns:a16="http://schemas.microsoft.com/office/drawing/2014/main" id="{71D624A1-C6F6-4E5B-B61A-4F6AA4E89E51}"/>
              </a:ext>
            </a:extLst>
          </p:cNvPr>
          <p:cNvPicPr>
            <a:picLocks noChangeAspect="1"/>
          </p:cNvPicPr>
          <p:nvPr/>
        </p:nvPicPr>
        <p:blipFill rotWithShape="1">
          <a:blip r:embed="rId3"/>
          <a:srcRect t="31063" b="18262"/>
          <a:stretch/>
        </p:blipFill>
        <p:spPr>
          <a:xfrm>
            <a:off x="15" y="7"/>
            <a:ext cx="9143985" cy="3428993"/>
          </a:xfrm>
          <a:prstGeom prst="rect">
            <a:avLst/>
          </a:prstGeom>
        </p:spPr>
      </p:pic>
      <p:sp>
        <p:nvSpPr>
          <p:cNvPr id="1271" name="Google Shape;1271;p92"/>
          <p:cNvSpPr txBox="1">
            <a:spLocks noGrp="1"/>
          </p:cNvSpPr>
          <p:nvPr>
            <p:ph type="title"/>
          </p:nvPr>
        </p:nvSpPr>
        <p:spPr>
          <a:xfrm>
            <a:off x="1200150" y="2815147"/>
            <a:ext cx="6743700" cy="1234319"/>
          </a:xfrm>
          <a:prstGeom prst="rect">
            <a:avLst/>
          </a:prstGeom>
        </p:spPr>
        <p:txBody>
          <a:bodyPr spcFirstLastPara="1" vert="horz" wrap="square" lIns="205740" tIns="137160" rIns="205740" bIns="137160" rtlCol="0" anchor="ctr" anchorCtr="1">
            <a:normAutofit/>
          </a:bodyPr>
          <a:lstStyle/>
          <a:p>
            <a:pPr>
              <a:spcBef>
                <a:spcPct val="0"/>
              </a:spcBef>
            </a:pPr>
            <a:r>
              <a:rPr lang="en-US" sz="2850"/>
              <a:t>This is Amazing Grace</a:t>
            </a:r>
          </a:p>
        </p:txBody>
      </p:sp>
      <p:sp>
        <p:nvSpPr>
          <p:cNvPr id="1272" name="Google Shape;1272;p92"/>
          <p:cNvSpPr txBox="1">
            <a:spLocks noGrp="1"/>
          </p:cNvSpPr>
          <p:nvPr>
            <p:ph type="subTitle" idx="1"/>
          </p:nvPr>
        </p:nvSpPr>
        <p:spPr>
          <a:xfrm>
            <a:off x="2021396" y="4278549"/>
            <a:ext cx="5101209" cy="384892"/>
          </a:xfrm>
          <a:prstGeom prst="rect">
            <a:avLst/>
          </a:prstGeom>
        </p:spPr>
        <p:txBody>
          <a:bodyPr spcFirstLastPara="1" vert="horz" wrap="square" lIns="68580" tIns="34290" rIns="68580" bIns="34290" rtlCol="0" anchor="ctr" anchorCtr="0">
            <a:normAutofit/>
          </a:bodyPr>
          <a:lstStyle/>
          <a:p>
            <a:pPr marL="0" indent="0">
              <a:lnSpc>
                <a:spcPct val="90000"/>
              </a:lnSpc>
              <a:spcBef>
                <a:spcPts val="750"/>
              </a:spcBef>
            </a:pPr>
            <a:r>
              <a:rPr lang="en-US" sz="750">
                <a:solidFill>
                  <a:schemeClr val="tx1">
                    <a:lumMod val="75000"/>
                    <a:lumOff val="25000"/>
                  </a:schemeClr>
                </a:solidFill>
              </a:rPr>
              <a:t>This is Amazing Grace Jeremy Riddle, Josh Farro, Phil Wickham © 2012 Phil Wickham Music (Admin. by BMG Rights Management [c/o Music Services, Inc.]) CCLI Licence No. 5485849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71"/>
                                        </p:tgtEl>
                                        <p:attrNameLst>
                                          <p:attrName>style.visibility</p:attrName>
                                        </p:attrNameLst>
                                      </p:cBhvr>
                                      <p:to>
                                        <p:strVal val="visible"/>
                                      </p:to>
                                    </p:set>
                                    <p:anim calcmode="lin" valueType="num">
                                      <p:cBhvr additive="base">
                                        <p:cTn id="7" dur="1000"/>
                                        <p:tgtEl>
                                          <p:spTgt spid="127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272"/>
                                        </p:tgtEl>
                                        <p:attrNameLst>
                                          <p:attrName>style.visibility</p:attrName>
                                        </p:attrNameLst>
                                      </p:cBhvr>
                                      <p:to>
                                        <p:strVal val="visible"/>
                                      </p:to>
                                    </p:set>
                                    <p:anim calcmode="lin" valueType="num">
                                      <p:cBhvr additive="base">
                                        <p:cTn id="10" dur="1000"/>
                                        <p:tgtEl>
                                          <p:spTgt spid="12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1673352" y="395715"/>
            <a:ext cx="5797296" cy="891540"/>
          </a:xfrm>
        </p:spPr>
        <p:txBody>
          <a:bodyPr>
            <a:normAutofit/>
          </a:bodyPr>
          <a:lstStyle/>
          <a:p>
            <a:r>
              <a:rPr lang="en-AU" dirty="0"/>
              <a:t>Announcements</a:t>
            </a:r>
            <a:endParaRPr lang="en-US" dirty="0"/>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779180482"/>
              </p:ext>
            </p:extLst>
          </p:nvPr>
        </p:nvGraphicFramePr>
        <p:xfrm>
          <a:off x="194095" y="1457864"/>
          <a:ext cx="8755810" cy="3467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746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53691" cy="51435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480060" y="2010828"/>
            <a:ext cx="2551176" cy="1121846"/>
          </a:xfrm>
          <a:solidFill>
            <a:srgbClr val="FFFFFF"/>
          </a:solidFill>
          <a:ln>
            <a:solidFill>
              <a:srgbClr val="262626"/>
            </a:solidFill>
          </a:ln>
        </p:spPr>
        <p:txBody>
          <a:bodyPr>
            <a:normAutofit/>
          </a:bodyPr>
          <a:lstStyle/>
          <a:p>
            <a:r>
              <a:rPr lang="en-AU" dirty="0"/>
              <a:t>Tithing </a:t>
            </a:r>
            <a:endParaRPr lang="en-US" dirty="0"/>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4958" y="0"/>
            <a:ext cx="5579042"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1520452329"/>
              </p:ext>
            </p:extLst>
          </p:nvPr>
        </p:nvGraphicFramePr>
        <p:xfrm>
          <a:off x="4048125" y="479822"/>
          <a:ext cx="4613672" cy="3957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3619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1673352" y="395715"/>
            <a:ext cx="5797296" cy="891540"/>
          </a:xfrm>
        </p:spPr>
        <p:txBody>
          <a:bodyPr>
            <a:normAutofit/>
          </a:bodyPr>
          <a:lstStyle/>
          <a:p>
            <a:r>
              <a:rPr lang="en-AU" dirty="0"/>
              <a:t>Prayer points</a:t>
            </a:r>
            <a:endParaRPr lang="en-US" dirty="0"/>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1196437981"/>
              </p:ext>
            </p:extLst>
          </p:nvPr>
        </p:nvGraphicFramePr>
        <p:xfrm>
          <a:off x="194095" y="1457864"/>
          <a:ext cx="8755810" cy="3467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80014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171"/>
        <p:cNvGrpSpPr/>
        <p:nvPr/>
      </p:nvGrpSpPr>
      <p:grpSpPr>
        <a:xfrm>
          <a:off x="0" y="0"/>
          <a:ext cx="0" cy="0"/>
          <a:chOff x="0" y="0"/>
          <a:chExt cx="0" cy="0"/>
        </a:xfrm>
      </p:grpSpPr>
      <p:sp>
        <p:nvSpPr>
          <p:cNvPr id="1173" name="Google Shape;1173;p87"/>
          <p:cNvSpPr txBox="1">
            <a:spLocks noGrp="1"/>
          </p:cNvSpPr>
          <p:nvPr>
            <p:ph type="title"/>
          </p:nvPr>
        </p:nvSpPr>
        <p:spPr>
          <a:xfrm>
            <a:off x="1200150" y="1714500"/>
            <a:ext cx="6743700" cy="1371600"/>
          </a:xfrm>
          <a:prstGeom prst="rect">
            <a:avLst/>
          </a:prstGeom>
          <a:noFill/>
          <a:ln>
            <a:solidFill>
              <a:schemeClr val="tx1"/>
            </a:solidFill>
          </a:ln>
        </p:spPr>
        <p:txBody>
          <a:bodyPr spcFirstLastPara="1" vert="horz" lIns="274320" tIns="182880" rIns="274320" bIns="182880" rtlCol="0" anchor="ctr" anchorCtr="1">
            <a:normAutofit/>
          </a:bodyPr>
          <a:lstStyle/>
          <a:p>
            <a:pPr marL="0" lvl="0" indent="0" defTabSz="914400">
              <a:spcBef>
                <a:spcPct val="0"/>
              </a:spcBef>
              <a:spcAft>
                <a:spcPts val="0"/>
              </a:spcAft>
            </a:pPr>
            <a:r>
              <a:rPr lang="en-US" sz="2400" kern="1200" cap="all" spc="200" baseline="0">
                <a:solidFill>
                  <a:schemeClr val="tx1"/>
                </a:solidFill>
                <a:latin typeface="+mj-lt"/>
                <a:ea typeface="+mj-ea"/>
                <a:cs typeface="+mj-cs"/>
              </a:rPr>
              <a:t>Prayer and offering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3"/>
                                        </p:tgtEl>
                                        <p:attrNameLst>
                                          <p:attrName>style.visibility</p:attrName>
                                        </p:attrNameLst>
                                      </p:cBhvr>
                                      <p:to>
                                        <p:strVal val="visible"/>
                                      </p:to>
                                    </p:set>
                                    <p:animEffect transition="in" filter="fade">
                                      <p:cBhvr>
                                        <p:cTn id="7" dur="1000"/>
                                        <p:tgtEl>
                                          <p:spTgt spid="1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76"/>
        <p:cNvGrpSpPr/>
        <p:nvPr/>
      </p:nvGrpSpPr>
      <p:grpSpPr>
        <a:xfrm>
          <a:off x="0" y="0"/>
          <a:ext cx="0" cy="0"/>
          <a:chOff x="0" y="0"/>
          <a:chExt cx="0" cy="0"/>
        </a:xfrm>
      </p:grpSpPr>
      <p:sp>
        <p:nvSpPr>
          <p:cNvPr id="1277" name="Google Shape;1277;p93"/>
          <p:cNvSpPr txBox="1">
            <a:spLocks noGrp="1"/>
          </p:cNvSpPr>
          <p:nvPr>
            <p:ph type="title"/>
          </p:nvPr>
        </p:nvSpPr>
        <p:spPr>
          <a:xfrm>
            <a:off x="603504" y="1790058"/>
            <a:ext cx="3364992" cy="1234440"/>
          </a:xfrm>
          <a:prstGeom prst="rect">
            <a:avLst/>
          </a:prstGeom>
        </p:spPr>
        <p:txBody>
          <a:bodyPr spcFirstLastPara="1" vert="horz" lIns="274320" tIns="182880" rIns="274320" bIns="182880" rtlCol="0" anchor="ctr" anchorCtr="1">
            <a:normAutofit/>
          </a:bodyPr>
          <a:lstStyle/>
          <a:p>
            <a:pPr marL="0" lvl="0" indent="0" algn="ctr" defTabSz="914400">
              <a:spcBef>
                <a:spcPct val="0"/>
              </a:spcBef>
              <a:spcAft>
                <a:spcPts val="0"/>
              </a:spcAft>
            </a:pPr>
            <a:r>
              <a:rPr lang="en-US" sz="2400" spc="200"/>
              <a:t>Mingle Time!</a:t>
            </a:r>
          </a:p>
        </p:txBody>
      </p:sp>
      <p:pic>
        <p:nvPicPr>
          <p:cNvPr id="4" name="Picture 3" descr="A group of people sitting in a room&#10;&#10;Description automatically generated">
            <a:extLst>
              <a:ext uri="{FF2B5EF4-FFF2-40B4-BE49-F238E27FC236}">
                <a16:creationId xmlns:a16="http://schemas.microsoft.com/office/drawing/2014/main" id="{F1D112A2-FCD8-9E03-F7E7-8FA9A4090C18}"/>
              </a:ext>
            </a:extLst>
          </p:cNvPr>
          <p:cNvPicPr>
            <a:picLocks noChangeAspect="1"/>
          </p:cNvPicPr>
          <p:nvPr/>
        </p:nvPicPr>
        <p:blipFill rotWithShape="1">
          <a:blip r:embed="rId3"/>
          <a:srcRect l="14451" r="27328" b="2"/>
          <a:stretch/>
        </p:blipFill>
        <p:spPr>
          <a:xfrm>
            <a:off x="4572000" y="10"/>
            <a:ext cx="4571999" cy="5143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1000"/>
                                        <p:tgtEl>
                                          <p:spTgt spid="12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7" y="0"/>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100" kern="0" dirty="0">
                <a:latin typeface="Open Sans"/>
                <a:ea typeface="Open Sans"/>
                <a:cs typeface="Open Sans"/>
                <a:sym typeface="Open Sans"/>
              </a:rPr>
              <a:t>Verse 1</a:t>
            </a:r>
          </a:p>
          <a:p>
            <a:pPr algn="ctr" defTabSz="914378">
              <a:buClr>
                <a:srgbClr val="000000"/>
              </a:buClr>
            </a:pPr>
            <a:r>
              <a:rPr lang="en-US" sz="3200" kern="0" dirty="0">
                <a:latin typeface="Open Sans"/>
                <a:ea typeface="Open Sans"/>
                <a:cs typeface="Open Sans"/>
                <a:sym typeface="Open Sans"/>
              </a:rPr>
              <a:t>Who breaks the power of sin and darkness? Whose love is mighty and so much stronger? The King of glory, the King above all kings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7" y="-2312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100" kern="0" dirty="0">
                <a:latin typeface="Open Sans"/>
                <a:ea typeface="Open Sans"/>
                <a:cs typeface="Open Sans"/>
                <a:sym typeface="Open Sans"/>
              </a:rPr>
              <a:t>Verse 1</a:t>
            </a:r>
          </a:p>
          <a:p>
            <a:pPr algn="ctr" defTabSz="914378">
              <a:buClr>
                <a:srgbClr val="000000"/>
              </a:buClr>
            </a:pPr>
            <a:r>
              <a:rPr lang="en-US" sz="3000" kern="0" dirty="0">
                <a:latin typeface="Open Sans"/>
                <a:ea typeface="Open Sans"/>
                <a:cs typeface="Open Sans"/>
                <a:sym typeface="Open Sans"/>
              </a:rPr>
              <a:t>Who shakes the whole earth with holy thunder? And leaves us breathless in awe and wonder?</a:t>
            </a:r>
          </a:p>
          <a:p>
            <a:pPr algn="ctr" defTabSz="914378">
              <a:buClr>
                <a:srgbClr val="000000"/>
              </a:buClr>
            </a:pPr>
            <a:r>
              <a:rPr lang="en-US" sz="3000" kern="0" dirty="0">
                <a:latin typeface="Open Sans"/>
                <a:ea typeface="Open Sans"/>
                <a:cs typeface="Open Sans"/>
                <a:sym typeface="Open Sans"/>
              </a:rPr>
              <a:t>The King of glory, the King above all kings</a:t>
            </a:r>
          </a:p>
        </p:txBody>
      </p:sp>
    </p:spTree>
    <p:extLst>
      <p:ext uri="{BB962C8B-B14F-4D97-AF65-F5344CB8AC3E}">
        <p14:creationId xmlns:p14="http://schemas.microsoft.com/office/powerpoint/2010/main" val="443946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398109"/>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Chorus</a:t>
            </a:r>
            <a:r>
              <a:rPr lang="en-US" sz="3200" kern="0" dirty="0">
                <a:latin typeface="Open Sans"/>
                <a:ea typeface="Open Sans"/>
                <a:cs typeface="Open Sans"/>
                <a:sym typeface="Open Sans"/>
              </a:rPr>
              <a:t> </a:t>
            </a:r>
          </a:p>
          <a:p>
            <a:pPr algn="ctr" defTabSz="914378">
              <a:buClr>
                <a:srgbClr val="000000"/>
              </a:buClr>
            </a:pPr>
            <a:r>
              <a:rPr lang="en-US" sz="3200" kern="0" dirty="0">
                <a:latin typeface="Open Sans"/>
                <a:ea typeface="Open Sans"/>
                <a:cs typeface="Open Sans"/>
                <a:sym typeface="Open Sans"/>
              </a:rPr>
              <a:t>This is amazing grace</a:t>
            </a:r>
          </a:p>
          <a:p>
            <a:pPr algn="ctr" defTabSz="914378">
              <a:buClr>
                <a:srgbClr val="000000"/>
              </a:buClr>
            </a:pPr>
            <a:r>
              <a:rPr lang="en-US" sz="3200" kern="0" dirty="0">
                <a:latin typeface="Open Sans"/>
                <a:ea typeface="Open Sans"/>
                <a:cs typeface="Open Sans"/>
                <a:sym typeface="Open Sans"/>
              </a:rPr>
              <a:t>This is unfailing love</a:t>
            </a:r>
          </a:p>
          <a:p>
            <a:pPr algn="ctr" defTabSz="914378">
              <a:buClr>
                <a:srgbClr val="000000"/>
              </a:buClr>
            </a:pPr>
            <a:r>
              <a:rPr lang="en-US" sz="3200" kern="0" dirty="0">
                <a:latin typeface="Open Sans"/>
                <a:ea typeface="Open Sans"/>
                <a:cs typeface="Open Sans"/>
                <a:sym typeface="Open Sans"/>
              </a:rPr>
              <a:t>That You would take my place</a:t>
            </a:r>
          </a:p>
          <a:p>
            <a:pPr algn="ctr" defTabSz="914378">
              <a:buClr>
                <a:srgbClr val="000000"/>
              </a:buClr>
            </a:pPr>
            <a:r>
              <a:rPr lang="en-US" sz="3200" kern="0" dirty="0">
                <a:latin typeface="Open Sans"/>
                <a:ea typeface="Open Sans"/>
                <a:cs typeface="Open Sans"/>
                <a:sym typeface="Open Sans"/>
              </a:rPr>
              <a:t>That You would bear my cross</a:t>
            </a:r>
          </a:p>
        </p:txBody>
      </p:sp>
    </p:spTree>
    <p:extLst>
      <p:ext uri="{BB962C8B-B14F-4D97-AF65-F5344CB8AC3E}">
        <p14:creationId xmlns:p14="http://schemas.microsoft.com/office/powerpoint/2010/main" val="296879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4760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Chorus</a:t>
            </a:r>
            <a:r>
              <a:rPr lang="en-US" sz="3200" kern="0" dirty="0">
                <a:latin typeface="Open Sans"/>
                <a:ea typeface="Open Sans"/>
                <a:cs typeface="Open Sans"/>
                <a:sym typeface="Open Sans"/>
              </a:rPr>
              <a:t> </a:t>
            </a:r>
          </a:p>
          <a:p>
            <a:pPr algn="ctr" defTabSz="914378">
              <a:buClr>
                <a:srgbClr val="000000"/>
              </a:buClr>
            </a:pPr>
            <a:r>
              <a:rPr lang="en-US" sz="3200" kern="0" dirty="0">
                <a:latin typeface="Open Sans"/>
                <a:ea typeface="Open Sans"/>
                <a:cs typeface="Open Sans"/>
                <a:sym typeface="Open Sans"/>
              </a:rPr>
              <a:t>You laid down Your life</a:t>
            </a:r>
          </a:p>
          <a:p>
            <a:pPr algn="ctr" defTabSz="914378">
              <a:buClr>
                <a:srgbClr val="000000"/>
              </a:buClr>
            </a:pPr>
            <a:r>
              <a:rPr lang="en-US" sz="3200" kern="0" dirty="0">
                <a:latin typeface="Open Sans"/>
                <a:ea typeface="Open Sans"/>
                <a:cs typeface="Open Sans"/>
                <a:sym typeface="Open Sans"/>
              </a:rPr>
              <a:t>That I would be set free</a:t>
            </a:r>
          </a:p>
          <a:p>
            <a:pPr algn="ctr" defTabSz="914378">
              <a:buClr>
                <a:srgbClr val="000000"/>
              </a:buClr>
            </a:pPr>
            <a:r>
              <a:rPr lang="en-US" sz="3200" kern="0" dirty="0">
                <a:latin typeface="Open Sans"/>
                <a:ea typeface="Open Sans"/>
                <a:cs typeface="Open Sans"/>
                <a:sym typeface="Open Sans"/>
              </a:rPr>
              <a:t>Oh,</a:t>
            </a:r>
          </a:p>
          <a:p>
            <a:pPr algn="ctr" defTabSz="914378">
              <a:buClr>
                <a:srgbClr val="000000"/>
              </a:buClr>
            </a:pPr>
            <a:r>
              <a:rPr lang="en-US" sz="3200" kern="0" dirty="0">
                <a:latin typeface="Open Sans"/>
                <a:ea typeface="Open Sans"/>
                <a:cs typeface="Open Sans"/>
                <a:sym typeface="Open Sans"/>
              </a:rPr>
              <a:t>Jesus, I sing for All that You've done for me</a:t>
            </a:r>
          </a:p>
        </p:txBody>
      </p:sp>
    </p:spTree>
    <p:extLst>
      <p:ext uri="{BB962C8B-B14F-4D97-AF65-F5344CB8AC3E}">
        <p14:creationId xmlns:p14="http://schemas.microsoft.com/office/powerpoint/2010/main" val="316342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2400" kern="0" dirty="0">
                <a:latin typeface="Open Sans"/>
                <a:ea typeface="Open Sans"/>
                <a:cs typeface="Open Sans"/>
                <a:sym typeface="Open Sans"/>
              </a:rPr>
              <a:t>Verse 2</a:t>
            </a:r>
          </a:p>
          <a:p>
            <a:pPr algn="ctr" defTabSz="914378">
              <a:buClr>
                <a:srgbClr val="000000"/>
              </a:buClr>
            </a:pPr>
            <a:r>
              <a:rPr lang="en-US" sz="3200" kern="0" dirty="0">
                <a:latin typeface="Open Sans"/>
                <a:ea typeface="Open Sans"/>
                <a:cs typeface="Open Sans"/>
                <a:sym typeface="Open Sans"/>
              </a:rPr>
              <a:t>Who brings our chaos back into order?</a:t>
            </a:r>
          </a:p>
          <a:p>
            <a:pPr algn="ctr" defTabSz="914378">
              <a:buClr>
                <a:srgbClr val="000000"/>
              </a:buClr>
            </a:pPr>
            <a:r>
              <a:rPr lang="en-US" sz="3200" kern="0" dirty="0">
                <a:latin typeface="Open Sans"/>
                <a:ea typeface="Open Sans"/>
                <a:cs typeface="Open Sans"/>
                <a:sym typeface="Open Sans"/>
              </a:rPr>
              <a:t>Who makes the orphans a son and daughter? The King of glory, the King of glory</a:t>
            </a:r>
          </a:p>
        </p:txBody>
      </p:sp>
    </p:spTree>
    <p:extLst>
      <p:ext uri="{BB962C8B-B14F-4D97-AF65-F5344CB8AC3E}">
        <p14:creationId xmlns:p14="http://schemas.microsoft.com/office/powerpoint/2010/main" val="129039484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{432DF4B2-9AE7-0142-85A5-3E1043AF3DA7}tf10001120</Template>
  <TotalTime>2110</TotalTime>
  <Words>979</Words>
  <Application>Microsoft Macintosh PowerPoint</Application>
  <PresentationFormat>On-screen Show (16:9)</PresentationFormat>
  <Paragraphs>192</Paragraphs>
  <Slides>44</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Josefin Sans</vt:lpstr>
      <vt:lpstr>Arial</vt:lpstr>
      <vt:lpstr>Open Sans</vt:lpstr>
      <vt:lpstr>Gill Sans MT</vt:lpstr>
      <vt:lpstr>Parcel</vt:lpstr>
      <vt:lpstr>BCCC English service </vt:lpstr>
      <vt:lpstr>Please Put Your Phones on Silent </vt:lpstr>
      <vt:lpstr>Worship</vt:lpstr>
      <vt:lpstr>This is Amazing Grace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Hosanna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Who you say I 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Bible Reading</vt:lpstr>
      <vt:lpstr>Romans 9: 23-25</vt:lpstr>
      <vt:lpstr>Announcements</vt:lpstr>
      <vt:lpstr>Tithing </vt:lpstr>
      <vt:lpstr>Prayer points</vt:lpstr>
      <vt:lpstr>Prayer and offering </vt:lpstr>
      <vt:lpstr>Mingle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BCCC English service</dc:title>
  <dc:creator>Annabel Lam</dc:creator>
  <cp:lastModifiedBy>Johnny Wu</cp:lastModifiedBy>
  <cp:revision>44</cp:revision>
  <dcterms:modified xsi:type="dcterms:W3CDTF">2023-11-11T12:35:22Z</dcterms:modified>
</cp:coreProperties>
</file>