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16"/>
  </p:notesMasterIdLst>
  <p:sldIdLst>
    <p:sldId id="256" r:id="rId2"/>
    <p:sldId id="381" r:id="rId3"/>
    <p:sldId id="563" r:id="rId4"/>
    <p:sldId id="554" r:id="rId5"/>
    <p:sldId id="584" r:id="rId6"/>
    <p:sldId id="590" r:id="rId7"/>
    <p:sldId id="585" r:id="rId8"/>
    <p:sldId id="276" r:id="rId9"/>
    <p:sldId id="266" r:id="rId10"/>
    <p:sldId id="561" r:id="rId11"/>
    <p:sldId id="559" r:id="rId12"/>
    <p:sldId id="589" r:id="rId13"/>
    <p:sldId id="269" r:id="rId14"/>
    <p:sldId id="275" r:id="rId15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 autoAdjust="0"/>
    <p:restoredTop sz="94624"/>
  </p:normalViewPr>
  <p:slideViewPr>
    <p:cSldViewPr snapToGrid="0">
      <p:cViewPr varScale="1">
        <p:scale>
          <a:sx n="148" d="100"/>
          <a:sy n="148" d="100"/>
        </p:scale>
        <p:origin x="8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GB" sz="2000" dirty="0"/>
            <a:t>Announcement</a:t>
          </a:r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US" sz="2000" dirty="0"/>
            <a:t>Point</a:t>
          </a:r>
          <a:endParaRPr lang="en-GB" sz="2000" dirty="0"/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Announcement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6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03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2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6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24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99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5" r:id="rId16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Announcements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80482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Prayer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37981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4" name="Picture 3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27328" b="2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200149" y="200722"/>
            <a:ext cx="6743700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Bible reading 1</a:t>
            </a: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paste here</a:t>
            </a:r>
          </a:p>
        </p:txBody>
      </p:sp>
    </p:spTree>
    <p:extLst>
      <p:ext uri="{BB962C8B-B14F-4D97-AF65-F5344CB8AC3E}">
        <p14:creationId xmlns:p14="http://schemas.microsoft.com/office/powerpoint/2010/main" val="420339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800" spc="200" dirty="0">
                <a:solidFill>
                  <a:schemeClr val="tx1"/>
                </a:solidFill>
              </a:rPr>
              <a:t>Song 1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CCLI</a:t>
            </a:r>
          </a:p>
        </p:txBody>
      </p:sp>
    </p:spTree>
    <p:extLst>
      <p:ext uri="{BB962C8B-B14F-4D97-AF65-F5344CB8AC3E}">
        <p14:creationId xmlns:p14="http://schemas.microsoft.com/office/powerpoint/2010/main" val="33270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800" spc="200" dirty="0">
                <a:solidFill>
                  <a:schemeClr val="tx1"/>
                </a:solidFill>
              </a:rPr>
              <a:t>Song 1i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CCLI</a:t>
            </a:r>
          </a:p>
        </p:txBody>
      </p:sp>
    </p:spTree>
    <p:extLst>
      <p:ext uri="{BB962C8B-B14F-4D97-AF65-F5344CB8AC3E}">
        <p14:creationId xmlns:p14="http://schemas.microsoft.com/office/powerpoint/2010/main" val="397091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800" spc="200" dirty="0">
                <a:solidFill>
                  <a:schemeClr val="tx1"/>
                </a:solidFill>
              </a:rPr>
              <a:t>Song 1ii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CCLI</a:t>
            </a:r>
          </a:p>
        </p:txBody>
      </p:sp>
    </p:spTree>
    <p:extLst>
      <p:ext uri="{BB962C8B-B14F-4D97-AF65-F5344CB8AC3E}">
        <p14:creationId xmlns:p14="http://schemas.microsoft.com/office/powerpoint/2010/main" val="538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BOOK CHAPTER VERSES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paste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2109</TotalTime>
  <Words>120</Words>
  <Application>Microsoft Macintosh PowerPoint</Application>
  <PresentationFormat>On-screen Show (16:9)</PresentationFormat>
  <Paragraphs>52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BCCC English service </vt:lpstr>
      <vt:lpstr>Please Put Your Phones on Silent </vt:lpstr>
      <vt:lpstr>Bible reading 1</vt:lpstr>
      <vt:lpstr>Worship</vt:lpstr>
      <vt:lpstr>Song 1</vt:lpstr>
      <vt:lpstr>Song 1i</vt:lpstr>
      <vt:lpstr>Song 1ii</vt:lpstr>
      <vt:lpstr>Bible Reading</vt:lpstr>
      <vt:lpstr>BOOK CHAPTER VERSES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41</cp:revision>
  <dcterms:modified xsi:type="dcterms:W3CDTF">2023-11-12T09:17:40Z</dcterms:modified>
</cp:coreProperties>
</file>