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6"/>
  </p:notesMasterIdLst>
  <p:sldIdLst>
    <p:sldId id="261" r:id="rId2"/>
    <p:sldId id="259" r:id="rId3"/>
    <p:sldId id="479" r:id="rId4"/>
    <p:sldId id="468" r:id="rId5"/>
    <p:sldId id="357" r:id="rId6"/>
    <p:sldId id="480" r:id="rId7"/>
    <p:sldId id="356" r:id="rId8"/>
    <p:sldId id="478" r:id="rId9"/>
    <p:sldId id="359" r:id="rId10"/>
    <p:sldId id="481" r:id="rId11"/>
    <p:sldId id="482" r:id="rId12"/>
    <p:sldId id="483" r:id="rId13"/>
    <p:sldId id="476" r:id="rId14"/>
    <p:sldId id="4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7" autoAdjust="0"/>
    <p:restoredTop sz="94624"/>
  </p:normalViewPr>
  <p:slideViewPr>
    <p:cSldViewPr snapToGrid="0">
      <p:cViewPr varScale="1">
        <p:scale>
          <a:sx n="111" d="100"/>
          <a:sy n="111" d="100"/>
        </p:scale>
        <p:origin x="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84D19-4441-405A-A897-182ECCA016BA}" type="datetimeFigureOut">
              <a:rPr lang="en-AU" smtClean="0"/>
              <a:t>17/11/2023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8889F-0059-4022-952E-C0001D4B6B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5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e87cec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e87cec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173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607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909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657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6612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335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737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232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165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1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113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822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5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8895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366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>
            <a:spLocks noGrp="1"/>
          </p:cNvSpPr>
          <p:nvPr>
            <p:ph type="title"/>
          </p:nvPr>
        </p:nvSpPr>
        <p:spPr>
          <a:xfrm flipH="1">
            <a:off x="2657600" y="1872617"/>
            <a:ext cx="6876800" cy="1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endParaRPr/>
          </a:p>
        </p:txBody>
      </p:sp>
      <p:sp>
        <p:nvSpPr>
          <p:cNvPr id="773" name="Google Shape;773;p53"/>
          <p:cNvSpPr txBox="1">
            <a:spLocks noGrp="1"/>
          </p:cNvSpPr>
          <p:nvPr>
            <p:ph type="body" idx="1"/>
          </p:nvPr>
        </p:nvSpPr>
        <p:spPr>
          <a:xfrm flipH="1">
            <a:off x="3996800" y="3184049"/>
            <a:ext cx="4198400" cy="1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1pPr>
            <a:lvl2pPr marL="1219170" lvl="1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3866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 hasCustomPrompt="1"/>
          </p:nvPr>
        </p:nvSpPr>
        <p:spPr>
          <a:xfrm>
            <a:off x="3353884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 hasCustomPrompt="1"/>
          </p:nvPr>
        </p:nvSpPr>
        <p:spPr>
          <a:xfrm>
            <a:off x="6711717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9584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3"/>
          </p:nvPr>
        </p:nvSpPr>
        <p:spPr>
          <a:xfrm>
            <a:off x="1163367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43162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5"/>
          </p:nvPr>
        </p:nvSpPr>
        <p:spPr>
          <a:xfrm>
            <a:off x="4521200" y="2875493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76740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7"/>
          </p:nvPr>
        </p:nvSpPr>
        <p:spPr>
          <a:xfrm>
            <a:off x="7851233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2355700" y="4140133"/>
            <a:ext cx="41228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9"/>
          </p:nvPr>
        </p:nvSpPr>
        <p:spPr>
          <a:xfrm>
            <a:off x="2842300" y="482682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5995133" y="4140133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4"/>
          </p:nvPr>
        </p:nvSpPr>
        <p:spPr>
          <a:xfrm>
            <a:off x="6200133" y="4826800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15" hasCustomPrompt="1"/>
          </p:nvPr>
        </p:nvSpPr>
        <p:spPr>
          <a:xfrm>
            <a:off x="1674967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5032800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8390633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18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565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408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673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148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212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0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06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833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1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79"/>
          <p:cNvSpPr txBox="1">
            <a:spLocks noGrp="1"/>
          </p:cNvSpPr>
          <p:nvPr>
            <p:ph type="title"/>
          </p:nvPr>
        </p:nvSpPr>
        <p:spPr>
          <a:xfrm flipH="1">
            <a:off x="992362" y="2298648"/>
            <a:ext cx="9883303" cy="141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dirty="0"/>
              <a:t>Behold</a:t>
            </a:r>
            <a:endParaRPr dirty="0"/>
          </a:p>
        </p:txBody>
      </p:sp>
      <p:sp>
        <p:nvSpPr>
          <p:cNvPr id="1091" name="Google Shape;1091;p79"/>
          <p:cNvSpPr txBox="1">
            <a:spLocks noGrp="1"/>
          </p:cNvSpPr>
          <p:nvPr>
            <p:ph type="body" idx="1"/>
          </p:nvPr>
        </p:nvSpPr>
        <p:spPr>
          <a:xfrm flipH="1">
            <a:off x="1154347" y="3713048"/>
            <a:ext cx="9559331" cy="126962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1467" dirty="0"/>
              <a:t>CCLI</a:t>
            </a:r>
            <a:endParaRPr sz="1467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3</a:t>
            </a:r>
          </a:p>
          <a:p>
            <a:pPr marL="0" indent="0"/>
            <a:r>
              <a:rPr lang="en-US" sz="4267" dirty="0"/>
              <a:t>Light up this broken heart and light my way</a:t>
            </a:r>
          </a:p>
          <a:p>
            <a:pPr marL="0" indent="0"/>
            <a:r>
              <a:rPr lang="en-US" sz="4267" dirty="0" err="1"/>
              <a:t>'Til</a:t>
            </a:r>
            <a:r>
              <a:rPr lang="en-US" sz="4267" dirty="0"/>
              <a:t> my time on earth is do-one</a:t>
            </a:r>
          </a:p>
          <a:p>
            <a:pPr marL="0" indent="0"/>
            <a:r>
              <a:rPr lang="en-US" sz="4267" dirty="0"/>
              <a:t>Oh, Holy Spirit</a:t>
            </a:r>
          </a:p>
          <a:p>
            <a:pPr marL="0" indent="0"/>
            <a:r>
              <a:rPr lang="en-US" sz="4267" dirty="0"/>
              <a:t>Breathe in me like Kingdom come</a:t>
            </a:r>
          </a:p>
        </p:txBody>
      </p:sp>
    </p:spTree>
    <p:extLst>
      <p:ext uri="{BB962C8B-B14F-4D97-AF65-F5344CB8AC3E}">
        <p14:creationId xmlns:p14="http://schemas.microsoft.com/office/powerpoint/2010/main" val="377666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Pre-Chorus </a:t>
            </a:r>
          </a:p>
          <a:p>
            <a:pPr marL="0" indent="0"/>
            <a:r>
              <a:rPr lang="en-US" sz="4267" dirty="0"/>
              <a:t>Oh, Holy Spirit</a:t>
            </a:r>
          </a:p>
          <a:p>
            <a:pPr marL="0" indent="0"/>
            <a:r>
              <a:rPr lang="en-US" sz="4267" dirty="0"/>
              <a:t>Let Your work in me be done</a:t>
            </a:r>
          </a:p>
        </p:txBody>
      </p:sp>
    </p:spTree>
    <p:extLst>
      <p:ext uri="{BB962C8B-B14F-4D97-AF65-F5344CB8AC3E}">
        <p14:creationId xmlns:p14="http://schemas.microsoft.com/office/powerpoint/2010/main" val="1015487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Then sings my soul</a:t>
            </a:r>
          </a:p>
          <a:p>
            <a:pPr marL="0" indent="0"/>
            <a:r>
              <a:rPr lang="en-US" sz="4267" dirty="0"/>
              <a:t>Then sings my soul</a:t>
            </a:r>
          </a:p>
          <a:p>
            <a:pPr marL="0" indent="0"/>
            <a:r>
              <a:rPr lang="en-US" sz="4267" dirty="0"/>
              <a:t>How great Your love is</a:t>
            </a:r>
          </a:p>
          <a:p>
            <a:pPr marL="0" indent="0"/>
            <a:r>
              <a:rPr lang="en-US" sz="4267" dirty="0"/>
              <a:t>How great Your love is</a:t>
            </a:r>
          </a:p>
          <a:p>
            <a:pPr marL="0" indent="0"/>
            <a:r>
              <a:rPr lang="en-US" sz="4267" dirty="0"/>
              <a:t>(x3)</a:t>
            </a:r>
          </a:p>
          <a:p>
            <a:pPr marL="0" indent="0"/>
            <a:r>
              <a:rPr lang="en-US" sz="4267" dirty="0"/>
              <a:t>Then sings my soul</a:t>
            </a:r>
          </a:p>
        </p:txBody>
      </p:sp>
    </p:spTree>
    <p:extLst>
      <p:ext uri="{BB962C8B-B14F-4D97-AF65-F5344CB8AC3E}">
        <p14:creationId xmlns:p14="http://schemas.microsoft.com/office/powerpoint/2010/main" val="4174688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4</a:t>
            </a:r>
          </a:p>
          <a:p>
            <a:pPr marL="0" indent="0"/>
            <a:r>
              <a:rPr lang="en-US" sz="4267" dirty="0"/>
              <a:t>My God</a:t>
            </a:r>
          </a:p>
          <a:p>
            <a:pPr marL="0" indent="0"/>
            <a:r>
              <a:rPr lang="en-US" sz="4267" dirty="0"/>
              <a:t>He who was and is to come</a:t>
            </a:r>
          </a:p>
          <a:p>
            <a:pPr marL="0" indent="0"/>
            <a:r>
              <a:rPr lang="en-US" sz="4267" dirty="0"/>
              <a:t>Prepare the way</a:t>
            </a:r>
          </a:p>
          <a:p>
            <a:pPr marL="0" indent="0"/>
            <a:r>
              <a:rPr lang="en-US" sz="4267" dirty="0"/>
              <a:t>Until the work on earth is done</a:t>
            </a:r>
          </a:p>
        </p:txBody>
      </p:sp>
    </p:spTree>
    <p:extLst>
      <p:ext uri="{BB962C8B-B14F-4D97-AF65-F5344CB8AC3E}">
        <p14:creationId xmlns:p14="http://schemas.microsoft.com/office/powerpoint/2010/main" val="3345127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4</a:t>
            </a:r>
          </a:p>
          <a:p>
            <a:pPr marL="0" indent="0"/>
            <a:r>
              <a:rPr lang="en-US" sz="4267" dirty="0"/>
              <a:t>Watch as the clouds He rides swing low</a:t>
            </a:r>
          </a:p>
          <a:p>
            <a:pPr marL="0" indent="0"/>
            <a:r>
              <a:rPr lang="en-US" sz="4267" dirty="0"/>
              <a:t>Lift up the sound</a:t>
            </a:r>
          </a:p>
          <a:p>
            <a:pPr marL="0" indent="0"/>
            <a:r>
              <a:rPr lang="en-US" sz="4267" dirty="0"/>
              <a:t>As He makes our praise His thro-one</a:t>
            </a:r>
          </a:p>
          <a:p>
            <a:pPr marL="0" indent="0"/>
            <a:r>
              <a:rPr lang="en-US" sz="4267" dirty="0"/>
              <a:t>Behold the Lord our God will lead us home</a:t>
            </a:r>
          </a:p>
        </p:txBody>
      </p:sp>
    </p:spTree>
    <p:extLst>
      <p:ext uri="{BB962C8B-B14F-4D97-AF65-F5344CB8AC3E}">
        <p14:creationId xmlns:p14="http://schemas.microsoft.com/office/powerpoint/2010/main" val="75274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</a:t>
            </a:r>
          </a:p>
          <a:p>
            <a:pPr marL="0" indent="0"/>
            <a:r>
              <a:rPr lang="en-US" sz="4267" dirty="0"/>
              <a:t>Behold the Father's heart</a:t>
            </a:r>
          </a:p>
          <a:p>
            <a:pPr marL="0" indent="0"/>
            <a:r>
              <a:rPr lang="en-US" sz="4267" dirty="0"/>
              <a:t>The mystery He lavishes on us</a:t>
            </a:r>
          </a:p>
          <a:p>
            <a:pPr marL="0" indent="0"/>
            <a:r>
              <a:rPr lang="en-US" sz="4267" dirty="0"/>
              <a:t>As deep cries out to deep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</a:t>
            </a:r>
          </a:p>
          <a:p>
            <a:pPr marL="0" indent="0"/>
            <a:r>
              <a:rPr lang="en-US" sz="4267" dirty="0"/>
              <a:t>Oh, how desperately He wants us</a:t>
            </a:r>
          </a:p>
          <a:p>
            <a:pPr marL="0" indent="0"/>
            <a:r>
              <a:rPr lang="en-US" sz="4267" dirty="0"/>
              <a:t>The things of earth stand next to Him</a:t>
            </a:r>
          </a:p>
          <a:p>
            <a:pPr marL="0" indent="0"/>
            <a:r>
              <a:rPr lang="en-US" sz="4267" dirty="0"/>
              <a:t>Like a candle to the sun</a:t>
            </a:r>
          </a:p>
        </p:txBody>
      </p:sp>
    </p:spTree>
    <p:extLst>
      <p:ext uri="{BB962C8B-B14F-4D97-AF65-F5344CB8AC3E}">
        <p14:creationId xmlns:p14="http://schemas.microsoft.com/office/powerpoint/2010/main" val="397789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 </a:t>
            </a:r>
          </a:p>
          <a:p>
            <a:pPr marL="0" indent="0"/>
            <a:r>
              <a:rPr lang="en-US" sz="4267" dirty="0"/>
              <a:t>Unfailing Father</a:t>
            </a:r>
          </a:p>
          <a:p>
            <a:pPr marL="0" indent="0"/>
            <a:r>
              <a:rPr lang="en-US" sz="4267" dirty="0"/>
              <a:t>What compares to His great love</a:t>
            </a:r>
          </a:p>
        </p:txBody>
      </p:sp>
    </p:spTree>
    <p:extLst>
      <p:ext uri="{BB962C8B-B14F-4D97-AF65-F5344CB8AC3E}">
        <p14:creationId xmlns:p14="http://schemas.microsoft.com/office/powerpoint/2010/main" val="343843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2</a:t>
            </a:r>
          </a:p>
          <a:p>
            <a:pPr marL="0" indent="0"/>
            <a:r>
              <a:rPr lang="en-US" sz="4267" dirty="0"/>
              <a:t>Behold His holy Son</a:t>
            </a:r>
          </a:p>
          <a:p>
            <a:pPr marL="0" indent="0"/>
            <a:r>
              <a:rPr lang="en-US" sz="4267" dirty="0"/>
              <a:t>The Lion and the Lamb given to us</a:t>
            </a:r>
          </a:p>
          <a:p>
            <a:pPr marL="0" indent="0"/>
            <a:r>
              <a:rPr lang="en-US" sz="4267" dirty="0"/>
              <a:t>The Word became a man</a:t>
            </a:r>
          </a:p>
          <a:p>
            <a:pPr marL="0" indent="0"/>
            <a:r>
              <a:rPr lang="en-US" sz="4267" dirty="0"/>
              <a:t>That my soul should know its </a:t>
            </a:r>
            <a:r>
              <a:rPr lang="en-US" sz="4267" dirty="0" err="1"/>
              <a:t>Saviour</a:t>
            </a:r>
            <a:endParaRPr lang="en-US" sz="4267" dirty="0"/>
          </a:p>
          <a:p>
            <a:pPr marL="0" indent="0"/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139098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2</a:t>
            </a:r>
          </a:p>
          <a:p>
            <a:pPr marL="0" indent="0"/>
            <a:r>
              <a:rPr lang="en-US" sz="4267" dirty="0"/>
              <a:t>Forsaken for the sake of all mankind</a:t>
            </a:r>
          </a:p>
          <a:p>
            <a:pPr marL="0" indent="0"/>
            <a:r>
              <a:rPr lang="en-US" sz="4267" dirty="0"/>
              <a:t>Salvation is in His blood</a:t>
            </a:r>
          </a:p>
          <a:p>
            <a:pPr marL="0" indent="0"/>
            <a:r>
              <a:rPr lang="en-US" sz="4267" dirty="0"/>
              <a:t>Jesus Messiah</a:t>
            </a:r>
          </a:p>
          <a:p>
            <a:pPr marL="0" indent="0"/>
            <a:r>
              <a:rPr lang="en-US" sz="4267" dirty="0"/>
              <a:t>The righteous died for love</a:t>
            </a:r>
          </a:p>
        </p:txBody>
      </p:sp>
    </p:spTree>
    <p:extLst>
      <p:ext uri="{BB962C8B-B14F-4D97-AF65-F5344CB8AC3E}">
        <p14:creationId xmlns:p14="http://schemas.microsoft.com/office/powerpoint/2010/main" val="3376594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Pre-Chorus </a:t>
            </a:r>
          </a:p>
          <a:p>
            <a:pPr marL="0" indent="0"/>
            <a:r>
              <a:rPr lang="en-US" sz="4267" dirty="0"/>
              <a:t>It wasn't over</a:t>
            </a:r>
          </a:p>
          <a:p>
            <a:pPr marL="0" indent="0"/>
            <a:r>
              <a:rPr lang="en-US" sz="4267" dirty="0"/>
              <a:t>For He is the risen One</a:t>
            </a:r>
          </a:p>
        </p:txBody>
      </p:sp>
    </p:spTree>
    <p:extLst>
      <p:ext uri="{BB962C8B-B14F-4D97-AF65-F5344CB8AC3E}">
        <p14:creationId xmlns:p14="http://schemas.microsoft.com/office/powerpoint/2010/main" val="161682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Then sings my soul</a:t>
            </a:r>
          </a:p>
          <a:p>
            <a:pPr marL="0" indent="0"/>
            <a:r>
              <a:rPr lang="en-US" sz="4267" dirty="0"/>
              <a:t>Then sings my soul</a:t>
            </a:r>
          </a:p>
          <a:p>
            <a:pPr marL="0" indent="0"/>
            <a:r>
              <a:rPr lang="en-US" sz="4267" dirty="0"/>
              <a:t>How great Your love is</a:t>
            </a:r>
          </a:p>
          <a:p>
            <a:pPr marL="0" indent="0"/>
            <a:r>
              <a:rPr lang="en-US" sz="4267" dirty="0"/>
              <a:t>How great Your love is</a:t>
            </a:r>
          </a:p>
          <a:p>
            <a:pPr marL="0" indent="0"/>
            <a:r>
              <a:rPr lang="en-US" sz="4267" dirty="0"/>
              <a:t>(x2)</a:t>
            </a:r>
          </a:p>
          <a:p>
            <a:pPr marL="0" indent="0"/>
            <a:r>
              <a:rPr lang="en-US" sz="4267" dirty="0"/>
              <a:t>Then sings my soul</a:t>
            </a:r>
          </a:p>
        </p:txBody>
      </p:sp>
    </p:spTree>
    <p:extLst>
      <p:ext uri="{BB962C8B-B14F-4D97-AF65-F5344CB8AC3E}">
        <p14:creationId xmlns:p14="http://schemas.microsoft.com/office/powerpoint/2010/main" val="3549348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3</a:t>
            </a:r>
          </a:p>
          <a:p>
            <a:pPr marL="0" indent="0"/>
            <a:r>
              <a:rPr lang="en-US" sz="4267" dirty="0"/>
              <a:t>Behold I have a friend</a:t>
            </a:r>
          </a:p>
          <a:p>
            <a:pPr marL="0" indent="0"/>
            <a:r>
              <a:rPr lang="en-US" sz="4267" dirty="0"/>
              <a:t>The Spirit breathing holy fire within</a:t>
            </a:r>
          </a:p>
          <a:p>
            <a:pPr marL="0" indent="0"/>
            <a:r>
              <a:rPr lang="en-US" sz="4267" dirty="0"/>
              <a:t>My ever present help</a:t>
            </a:r>
          </a:p>
          <a:p>
            <a:pPr marL="0" indent="0"/>
            <a:r>
              <a:rPr lang="en-US" sz="4267" dirty="0"/>
              <a:t>Speaking truth when I can't find it</a:t>
            </a:r>
          </a:p>
        </p:txBody>
      </p:sp>
    </p:spTree>
    <p:extLst>
      <p:ext uri="{BB962C8B-B14F-4D97-AF65-F5344CB8AC3E}">
        <p14:creationId xmlns:p14="http://schemas.microsoft.com/office/powerpoint/2010/main" val="60621020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1355</TotalTime>
  <Words>277</Words>
  <Application>Microsoft Macintosh PowerPoint</Application>
  <PresentationFormat>Widescreen</PresentationFormat>
  <Paragraphs>63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Gill Sans MT</vt:lpstr>
      <vt:lpstr>Josefin Sans</vt:lpstr>
      <vt:lpstr>Open Sans</vt:lpstr>
      <vt:lpstr>Parcel</vt:lpstr>
      <vt:lpstr>Behold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Oceans</dc:title>
  <dc:creator>Annabel Lam</dc:creator>
  <cp:lastModifiedBy>Johnny Wu</cp:lastModifiedBy>
  <cp:revision>19</cp:revision>
  <dcterms:created xsi:type="dcterms:W3CDTF">2023-06-17T14:19:15Z</dcterms:created>
  <dcterms:modified xsi:type="dcterms:W3CDTF">2023-11-17T06:49:51Z</dcterms:modified>
</cp:coreProperties>
</file>