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sldIdLst>
    <p:sldId id="261" r:id="rId2"/>
    <p:sldId id="259" r:id="rId3"/>
    <p:sldId id="468" r:id="rId4"/>
    <p:sldId id="356" r:id="rId5"/>
    <p:sldId id="479" r:id="rId6"/>
    <p:sldId id="357" r:id="rId7"/>
    <p:sldId id="480" r:id="rId8"/>
    <p:sldId id="481" r:id="rId9"/>
    <p:sldId id="359" r:id="rId10"/>
    <p:sldId id="482" r:id="rId11"/>
    <p:sldId id="4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593"/>
  </p:normalViewPr>
  <p:slideViewPr>
    <p:cSldViewPr snapToGrid="0">
      <p:cViewPr varScale="1">
        <p:scale>
          <a:sx n="123" d="100"/>
          <a:sy n="123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328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48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50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75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746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800"/>
              <a:t>Blessed Assurance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5458969" y="4352544"/>
            <a:ext cx="5928358" cy="12398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CityAlight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93" name="Picture 1092" descr="Deux personnes se tenant la main">
            <a:extLst>
              <a:ext uri="{FF2B5EF4-FFF2-40B4-BE49-F238E27FC236}">
                <a16:creationId xmlns:a16="http://schemas.microsoft.com/office/drawing/2014/main" id="{FD789569-DE2D-93B1-28C2-33592E4D4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6" r="30403" b="-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What blessed assurance</a:t>
            </a:r>
          </a:p>
          <a:p>
            <a:pPr marL="0" indent="0"/>
            <a:r>
              <a:rPr lang="en-US" sz="4267" dirty="0"/>
              <a:t>I've found in You, I've found in You</a:t>
            </a:r>
          </a:p>
          <a:p>
            <a:pPr marL="0" indent="0"/>
            <a:r>
              <a:rPr lang="en-US" sz="4267" dirty="0"/>
              <a:t>I won't be shaken, I will not be moved</a:t>
            </a:r>
          </a:p>
        </p:txBody>
      </p:sp>
    </p:spTree>
    <p:extLst>
      <p:ext uri="{BB962C8B-B14F-4D97-AF65-F5344CB8AC3E}">
        <p14:creationId xmlns:p14="http://schemas.microsoft.com/office/powerpoint/2010/main" val="172753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How steadfast Your strong hand</a:t>
            </a:r>
          </a:p>
          <a:p>
            <a:pPr marL="0" indent="0"/>
            <a:r>
              <a:rPr lang="en-US" sz="4267" dirty="0"/>
              <a:t>Is keeping me, is keeping me</a:t>
            </a:r>
          </a:p>
          <a:p>
            <a:pPr marL="0" indent="0"/>
            <a:r>
              <a:rPr lang="en-US" sz="4267" dirty="0"/>
              <a:t>I won't be shaken, I will not be moved</a:t>
            </a:r>
          </a:p>
          <a:p>
            <a:pPr marL="0" indent="0"/>
            <a:r>
              <a:rPr lang="en-US" sz="4267" dirty="0"/>
              <a:t>O blessed assurance</a:t>
            </a:r>
          </a:p>
        </p:txBody>
      </p:sp>
    </p:spTree>
    <p:extLst>
      <p:ext uri="{BB962C8B-B14F-4D97-AF65-F5344CB8AC3E}">
        <p14:creationId xmlns:p14="http://schemas.microsoft.com/office/powerpoint/2010/main" val="397326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All my attempts to be satisfied were vain and empty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Until the moment You rescued me and Your love filled me</a:t>
            </a:r>
          </a:p>
          <a:p>
            <a:pPr marL="0" indent="0"/>
            <a:r>
              <a:rPr lang="en-US" sz="4267" dirty="0"/>
              <a:t>My soul sings, now my soul sings</a:t>
            </a:r>
          </a:p>
          <a:p>
            <a:pPr marL="0" indent="0"/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What blessed assurance</a:t>
            </a:r>
          </a:p>
          <a:p>
            <a:pPr marL="0" indent="0"/>
            <a:r>
              <a:rPr lang="en-US" sz="4267" dirty="0"/>
              <a:t>I've found in You, I've found in You</a:t>
            </a:r>
          </a:p>
          <a:p>
            <a:pPr marL="0" indent="0"/>
            <a:r>
              <a:rPr lang="en-US" sz="4267" dirty="0"/>
              <a:t>I won't be shaken, I will not be moved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How steadfast Your strong hand</a:t>
            </a:r>
          </a:p>
          <a:p>
            <a:pPr marL="0" indent="0"/>
            <a:r>
              <a:rPr lang="en-US" sz="4267" dirty="0"/>
              <a:t>Is keeping me, is keeping me</a:t>
            </a:r>
          </a:p>
          <a:p>
            <a:pPr marL="0" indent="0"/>
            <a:r>
              <a:rPr lang="en-US" sz="4267" dirty="0"/>
              <a:t>I won't be shaken, I will not be moved</a:t>
            </a:r>
          </a:p>
          <a:p>
            <a:pPr marL="0" indent="0"/>
            <a:r>
              <a:rPr lang="en-US" sz="4267" dirty="0"/>
              <a:t>O blessed assurance</a:t>
            </a:r>
          </a:p>
        </p:txBody>
      </p:sp>
    </p:spTree>
    <p:extLst>
      <p:ext uri="{BB962C8B-B14F-4D97-AF65-F5344CB8AC3E}">
        <p14:creationId xmlns:p14="http://schemas.microsoft.com/office/powerpoint/2010/main" val="17628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2" y="161833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No other love that I've ever known compares to You, God</a:t>
            </a:r>
          </a:p>
          <a:p>
            <a:pPr marL="0" indent="0"/>
            <a:r>
              <a:rPr lang="en-US" sz="4267" dirty="0"/>
              <a:t>No other love that I've ever found has done what You've done</a:t>
            </a:r>
          </a:p>
          <a:p>
            <a:pPr marL="0" indent="0"/>
            <a:r>
              <a:rPr lang="en-US" sz="4267" dirty="0"/>
              <a:t>My soul sings, now my soul sings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What blessed assurance</a:t>
            </a:r>
          </a:p>
          <a:p>
            <a:pPr marL="0" indent="0"/>
            <a:r>
              <a:rPr lang="en-US" sz="4267" dirty="0"/>
              <a:t>I've found in You, I've found in You</a:t>
            </a:r>
          </a:p>
          <a:p>
            <a:pPr marL="0" indent="0"/>
            <a:r>
              <a:rPr lang="en-US" sz="4267" dirty="0"/>
              <a:t>I won't be shaken, I will not be moved</a:t>
            </a:r>
          </a:p>
        </p:txBody>
      </p:sp>
    </p:spTree>
    <p:extLst>
      <p:ext uri="{BB962C8B-B14F-4D97-AF65-F5344CB8AC3E}">
        <p14:creationId xmlns:p14="http://schemas.microsoft.com/office/powerpoint/2010/main" val="253317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How steadfast Your strong hand</a:t>
            </a:r>
          </a:p>
          <a:p>
            <a:pPr marL="0" indent="0"/>
            <a:r>
              <a:rPr lang="en-US" sz="4267" dirty="0"/>
              <a:t>Is keeping me, is keeping me</a:t>
            </a:r>
          </a:p>
          <a:p>
            <a:pPr marL="0" indent="0"/>
            <a:r>
              <a:rPr lang="en-US" sz="4267" dirty="0"/>
              <a:t>I won't be shaken, I will not be moved</a:t>
            </a:r>
          </a:p>
          <a:p>
            <a:pPr marL="0" indent="0"/>
            <a:r>
              <a:rPr lang="en-US" sz="4267" dirty="0"/>
              <a:t>O blessed assurance</a:t>
            </a:r>
          </a:p>
        </p:txBody>
      </p:sp>
    </p:spTree>
    <p:extLst>
      <p:ext uri="{BB962C8B-B14F-4D97-AF65-F5344CB8AC3E}">
        <p14:creationId xmlns:p14="http://schemas.microsoft.com/office/powerpoint/2010/main" val="414103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  <a:p>
            <a:pPr marL="0" indent="0"/>
            <a:r>
              <a:rPr lang="en-US" sz="4267" dirty="0"/>
              <a:t>Ever my anchor, ever my strength</a:t>
            </a:r>
          </a:p>
          <a:p>
            <a:pPr marL="0" indent="0"/>
            <a:r>
              <a:rPr lang="en-US" sz="4267" dirty="0"/>
              <a:t>Ever my portion, and all I need</a:t>
            </a:r>
          </a:p>
          <a:p>
            <a:pPr marL="0" indent="0"/>
            <a:r>
              <a:rPr lang="en-US" sz="4267" dirty="0"/>
              <a:t>Ever my healing, ever my hope</a:t>
            </a:r>
          </a:p>
          <a:p>
            <a:pPr marL="0" indent="0"/>
            <a:r>
              <a:rPr lang="en-US" sz="4267" dirty="0"/>
              <a:t>Ever the truth that leads me home</a:t>
            </a:r>
          </a:p>
          <a:p>
            <a:pPr marL="0" indent="0"/>
            <a:r>
              <a:rPr lang="en-US" sz="4267" dirty="0"/>
              <a:t>That leads me home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1353</TotalTime>
  <Words>251</Words>
  <Application>Microsoft Macintosh PowerPoint</Application>
  <PresentationFormat>Widescreen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Josefin Sans</vt:lpstr>
      <vt:lpstr>Open Sans</vt:lpstr>
      <vt:lpstr>Parcel</vt:lpstr>
      <vt:lpstr>Blessed Assurance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20</cp:revision>
  <dcterms:created xsi:type="dcterms:W3CDTF">2023-06-17T14:19:15Z</dcterms:created>
  <dcterms:modified xsi:type="dcterms:W3CDTF">2023-11-04T12:58:57Z</dcterms:modified>
</cp:coreProperties>
</file>