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sldIdLst>
    <p:sldId id="274" r:id="rId2"/>
    <p:sldId id="273" r:id="rId3"/>
    <p:sldId id="492" r:id="rId4"/>
    <p:sldId id="362" r:id="rId5"/>
    <p:sldId id="510" r:id="rId6"/>
    <p:sldId id="515" r:id="rId7"/>
    <p:sldId id="512" r:id="rId8"/>
    <p:sldId id="513" r:id="rId9"/>
    <p:sldId id="516" r:id="rId10"/>
    <p:sldId id="517" r:id="rId11"/>
    <p:sldId id="518" r:id="rId12"/>
    <p:sldId id="519" r:id="rId13"/>
    <p:sldId id="520" r:id="rId14"/>
    <p:sldId id="5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65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83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632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3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32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3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1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31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22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5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06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179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58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145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55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1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93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30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99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575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226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1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Picture 1273" descr="Microphone and piano">
            <a:extLst>
              <a:ext uri="{FF2B5EF4-FFF2-40B4-BE49-F238E27FC236}">
                <a16:creationId xmlns:a16="http://schemas.microsoft.com/office/drawing/2014/main" id="{EC37A278-B86A-C272-4408-42A3A6247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9" r="26231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Every step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743941" y="976129"/>
            <a:ext cx="4804931" cy="49198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algn="l">
              <a:spcBef>
                <a:spcPts val="1000"/>
              </a:spcBef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CCLI</a:t>
            </a:r>
          </a:p>
          <a:p>
            <a:pPr marL="0" indent="0" algn="l">
              <a:spcBef>
                <a:spcPts val="1000"/>
              </a:spcBef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"Ian Lewis, James Ferguson</a:t>
            </a:r>
          </a:p>
          <a:p>
            <a:pPr marL="0" indent="0" algn="l">
              <a:spcBef>
                <a:spcPts val="1000"/>
              </a:spcBef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CityAlight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Music (Admin. by Integrity Music)</a:t>
            </a:r>
          </a:p>
          <a:p>
            <a:pPr marL="0" indent="0" algn="l">
              <a:spcBef>
                <a:spcPts val="1000"/>
              </a:spcBef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CCLI </a:t>
            </a:r>
            <a:r>
              <a:rPr 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Licence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will, I will rejoice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know that God is with me always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05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will, I will rejoice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Whatever comes my way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You're faithful to save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9301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will, I will rejoice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know that God is with me always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2085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all of my days, I will live for Your glory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Running with courage and faith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prize of my journey, the joy of salvation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meet my King face to face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85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102678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Tag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meet my King face to face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meet my King face to face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07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I can sing with my whole heart,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I have all I need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In Jesus, my </a:t>
            </a:r>
            <a:r>
              <a:rPr lang="en-US" sz="4000" kern="0" dirty="0" err="1">
                <a:latin typeface="Open Sans"/>
                <a:ea typeface="Open Sans"/>
                <a:cs typeface="Open Sans"/>
                <a:sym typeface="Open Sans"/>
              </a:rPr>
              <a:t>Saviour</a:t>
            </a: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, my joy is complete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Onward to glory yet here I will wait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I will trust in Christ every step I take</a:t>
            </a:r>
          </a:p>
          <a:p>
            <a:pPr algn="ctr" defTabSz="1219170">
              <a:buClr>
                <a:srgbClr val="000000"/>
              </a:buClr>
            </a:pPr>
            <a:endParaRPr lang="en-US" sz="40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103528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I am sure of Your promise to guide me each day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Though some may oppose me, I won't be ashamed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Whatever I face, Lord, it won't be in vain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I will trust in Christ every step I take</a:t>
            </a:r>
          </a:p>
          <a:p>
            <a:pPr algn="ctr" defTabSz="1219170">
              <a:buClr>
                <a:srgbClr val="000000"/>
              </a:buClr>
            </a:pPr>
            <a:endParaRPr lang="en-US" sz="40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all of my days, I will live for Your glory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Running with courage and faith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prize of my journey, the joy of salvation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meet my King face to face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0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So I'm looking to Jesus, perfector of faith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My heart set on heaven where treasure awaits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I'll run with endurance to finish the race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trust in Christ every step I take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137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all of my days, I will live for Your glory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Running with courage and faith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prize of my journey, the joy of salvation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meet my King face to face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6222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will, I will rejoice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Whatever comes my way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You're faithful to save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will, I will rejoice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know that God is with me always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025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will, I will rejoice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Whatever comes my way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You're faithful to save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9807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7</TotalTime>
  <Words>359</Words>
  <Application>Microsoft Macintosh PowerPoint</Application>
  <PresentationFormat>Widescreen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Open Sans</vt:lpstr>
      <vt:lpstr>Parcel</vt:lpstr>
      <vt:lpstr>Every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8</cp:revision>
  <dcterms:created xsi:type="dcterms:W3CDTF">2023-07-15T14:32:25Z</dcterms:created>
  <dcterms:modified xsi:type="dcterms:W3CDTF">2023-10-27T08:08:06Z</dcterms:modified>
</cp:coreProperties>
</file>