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9"/>
  </p:notesMasterIdLst>
  <p:sldIdLst>
    <p:sldId id="261" r:id="rId2"/>
    <p:sldId id="259" r:id="rId3"/>
    <p:sldId id="468" r:id="rId4"/>
    <p:sldId id="470" r:id="rId5"/>
    <p:sldId id="471" r:id="rId6"/>
    <p:sldId id="357" r:id="rId7"/>
    <p:sldId id="4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8" autoAdjust="0"/>
    <p:restoredTop sz="94599"/>
  </p:normalViewPr>
  <p:slideViewPr>
    <p:cSldViewPr snapToGrid="0">
      <p:cViewPr varScale="1">
        <p:scale>
          <a:sx n="112" d="100"/>
          <a:sy n="112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4D19-4441-405A-A897-182ECCA016BA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889F-0059-4022-952E-C0001D4B6B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1e87cec6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1e87cec6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73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11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2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3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01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3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763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325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>
            <a:spLocks noGrp="1"/>
          </p:cNvSpPr>
          <p:nvPr>
            <p:ph type="title"/>
          </p:nvPr>
        </p:nvSpPr>
        <p:spPr>
          <a:xfrm flipH="1">
            <a:off x="2657600" y="1872617"/>
            <a:ext cx="6876800" cy="14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  <p:sp>
        <p:nvSpPr>
          <p:cNvPr id="773" name="Google Shape;773;p53"/>
          <p:cNvSpPr txBox="1">
            <a:spLocks noGrp="1"/>
          </p:cNvSpPr>
          <p:nvPr>
            <p:ph type="body" idx="1"/>
          </p:nvPr>
        </p:nvSpPr>
        <p:spPr>
          <a:xfrm flipH="1">
            <a:off x="3996800" y="3184049"/>
            <a:ext cx="4198400" cy="1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1pPr>
            <a:lvl2pPr marL="1219170" lvl="1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142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0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84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7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78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355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48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1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612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927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Picture 1092">
            <a:extLst>
              <a:ext uri="{FF2B5EF4-FFF2-40B4-BE49-F238E27FC236}">
                <a16:creationId xmlns:a16="http://schemas.microsoft.com/office/drawing/2014/main" id="{44FDAFE3-0507-8475-A88D-A161F39EC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237" b="-1"/>
          <a:stretch/>
        </p:blipFill>
        <p:spPr>
          <a:xfrm>
            <a:off x="20" y="10"/>
            <a:ext cx="7537684" cy="6857990"/>
          </a:xfrm>
          <a:prstGeom prst="rect">
            <a:avLst/>
          </a:prstGeom>
        </p:spPr>
      </p:pic>
      <p:sp>
        <p:nvSpPr>
          <p:cNvPr id="1090" name="Google Shape;1090;p79"/>
          <p:cNvSpPr txBox="1">
            <a:spLocks noGrp="1"/>
          </p:cNvSpPr>
          <p:nvPr>
            <p:ph type="title"/>
          </p:nvPr>
        </p:nvSpPr>
        <p:spPr>
          <a:xfrm>
            <a:off x="804672" y="2844368"/>
            <a:ext cx="5928360" cy="11887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How deep the love the father’s love for us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68D8C857-9447-4941-8520-9A44A926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674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Google Shape;1091;p79"/>
          <p:cNvSpPr txBox="1">
            <a:spLocks noGrp="1"/>
          </p:cNvSpPr>
          <p:nvPr>
            <p:ph type="body" idx="1"/>
          </p:nvPr>
        </p:nvSpPr>
        <p:spPr>
          <a:xfrm>
            <a:off x="8242273" y="973600"/>
            <a:ext cx="3374136" cy="492428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indent="0" algn="l">
              <a:spcBef>
                <a:spcPts val="1000"/>
              </a:spcBef>
              <a:buNone/>
            </a:pPr>
            <a:r>
              <a:rPr lang="en-US" sz="900" dirty="0">
                <a:solidFill>
                  <a:srgbClr val="FFFFFF"/>
                </a:solidFill>
              </a:rPr>
              <a:t>"Stuart Townend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900" dirty="0">
                <a:solidFill>
                  <a:srgbClr val="FFFFFF"/>
                </a:solidFill>
              </a:rPr>
              <a:t>©1995 Thankyou Music (Admin. by SHOUT! Music Publishing Australia)</a:t>
            </a:r>
          </a:p>
          <a:p>
            <a:pPr marL="0" indent="0" algn="l">
              <a:spcBef>
                <a:spcPts val="1000"/>
              </a:spcBef>
              <a:buNone/>
            </a:pPr>
            <a:r>
              <a:rPr lang="en-US" sz="900" dirty="0">
                <a:solidFill>
                  <a:srgbClr val="FFFFFF"/>
                </a:solidFill>
              </a:rPr>
              <a:t>CCLI </a:t>
            </a:r>
            <a:r>
              <a:rPr lang="en-US" sz="900" dirty="0" err="1">
                <a:solidFill>
                  <a:srgbClr val="FFFFFF"/>
                </a:solidFill>
              </a:rPr>
              <a:t>Licence</a:t>
            </a:r>
            <a:r>
              <a:rPr lang="en-US" sz="900" dirty="0">
                <a:solidFill>
                  <a:srgbClr val="FFFFFF"/>
                </a:solidFill>
              </a:rPr>
              <a:t> No. 5485849"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 </a:t>
            </a:r>
          </a:p>
          <a:p>
            <a:pPr marL="0" indent="0"/>
            <a:r>
              <a:rPr lang="en-US" sz="4267" dirty="0"/>
              <a:t>How deep the Father's love for us</a:t>
            </a:r>
          </a:p>
          <a:p>
            <a:pPr marL="0" indent="0"/>
            <a:r>
              <a:rPr lang="en-US" sz="4267" dirty="0"/>
              <a:t>How vast beyond all measure</a:t>
            </a:r>
          </a:p>
          <a:p>
            <a:pPr marL="0" indent="0"/>
            <a:r>
              <a:rPr lang="en-US" sz="4267" dirty="0"/>
              <a:t>That He should give His only Son</a:t>
            </a:r>
          </a:p>
          <a:p>
            <a:pPr marL="0" indent="0"/>
            <a:r>
              <a:rPr lang="en-US" sz="4267" dirty="0"/>
              <a:t>To make a wretch His treasure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1</a:t>
            </a:r>
          </a:p>
          <a:p>
            <a:pPr marL="0" indent="0"/>
            <a:r>
              <a:rPr lang="en-US" sz="4267" dirty="0"/>
              <a:t>How great the pain of searing loss</a:t>
            </a:r>
          </a:p>
          <a:p>
            <a:pPr marL="0" indent="0"/>
            <a:r>
              <a:rPr lang="en-US" sz="4267" dirty="0"/>
              <a:t>The Father turns His face away</a:t>
            </a:r>
          </a:p>
          <a:p>
            <a:pPr marL="0" indent="0"/>
            <a:r>
              <a:rPr lang="en-US" sz="4267" dirty="0"/>
              <a:t>As wounds which mar the Chosen One</a:t>
            </a:r>
          </a:p>
          <a:p>
            <a:pPr marL="0" indent="0"/>
            <a:r>
              <a:rPr lang="en-US" sz="4267" dirty="0"/>
              <a:t>Bring many sons to glory</a:t>
            </a:r>
          </a:p>
          <a:p>
            <a:pPr marL="0" indent="0"/>
            <a:r>
              <a:rPr lang="en-US" sz="426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43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Behold the man upon a cross</a:t>
            </a:r>
          </a:p>
          <a:p>
            <a:pPr marL="0" indent="0"/>
            <a:r>
              <a:rPr lang="en-US" sz="4267" dirty="0"/>
              <a:t>My sin upon His shoulders</a:t>
            </a:r>
          </a:p>
          <a:p>
            <a:pPr marL="0" indent="0"/>
            <a:r>
              <a:rPr lang="en-US" sz="4267" dirty="0"/>
              <a:t>Ashamed, I hear my mocking voice</a:t>
            </a:r>
          </a:p>
          <a:p>
            <a:pPr marL="0" indent="0"/>
            <a:r>
              <a:rPr lang="en-US" sz="4267" dirty="0"/>
              <a:t>Call out among the scoffers</a:t>
            </a:r>
          </a:p>
        </p:txBody>
      </p:sp>
    </p:spTree>
    <p:extLst>
      <p:ext uri="{BB962C8B-B14F-4D97-AF65-F5344CB8AC3E}">
        <p14:creationId xmlns:p14="http://schemas.microsoft.com/office/powerpoint/2010/main" val="134676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2</a:t>
            </a:r>
          </a:p>
          <a:p>
            <a:pPr marL="0" indent="0"/>
            <a:r>
              <a:rPr lang="en-US" sz="4267" dirty="0"/>
              <a:t>It was my sin that held Him there</a:t>
            </a:r>
          </a:p>
          <a:p>
            <a:pPr marL="0" indent="0"/>
            <a:r>
              <a:rPr lang="en-US" sz="4267" dirty="0"/>
              <a:t>Until it was accomplished</a:t>
            </a:r>
          </a:p>
          <a:p>
            <a:pPr marL="0" indent="0"/>
            <a:r>
              <a:rPr lang="en-US" sz="4267" dirty="0"/>
              <a:t>His dying breath has brought me life</a:t>
            </a:r>
          </a:p>
          <a:p>
            <a:pPr marL="0" indent="0"/>
            <a:r>
              <a:rPr lang="en-US" sz="4267" dirty="0"/>
              <a:t>I know that it is finished</a:t>
            </a:r>
          </a:p>
        </p:txBody>
      </p:sp>
    </p:spTree>
    <p:extLst>
      <p:ext uri="{BB962C8B-B14F-4D97-AF65-F5344CB8AC3E}">
        <p14:creationId xmlns:p14="http://schemas.microsoft.com/office/powerpoint/2010/main" val="256387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 </a:t>
            </a:r>
          </a:p>
          <a:p>
            <a:pPr marL="0" indent="0"/>
            <a:r>
              <a:rPr lang="en-US" sz="4267" dirty="0"/>
              <a:t>I will not boast in anything</a:t>
            </a:r>
          </a:p>
          <a:p>
            <a:pPr marL="0" indent="0"/>
            <a:r>
              <a:rPr lang="en-US" sz="4267" dirty="0"/>
              <a:t>No gifts, no power, no wisdom</a:t>
            </a:r>
          </a:p>
          <a:p>
            <a:pPr marL="0" indent="0"/>
            <a:r>
              <a:rPr lang="en-US" sz="4267" dirty="0"/>
              <a:t>But I will boast in Jesus Christ</a:t>
            </a:r>
          </a:p>
          <a:p>
            <a:pPr marL="0" indent="0"/>
            <a:r>
              <a:rPr lang="en-US" sz="4267" dirty="0"/>
              <a:t>His death and resurrection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09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7"/>
          <p:cNvSpPr txBox="1">
            <a:spLocks noGrp="1"/>
          </p:cNvSpPr>
          <p:nvPr>
            <p:ph type="subTitle" idx="1"/>
          </p:nvPr>
        </p:nvSpPr>
        <p:spPr>
          <a:xfrm>
            <a:off x="304801" y="369651"/>
            <a:ext cx="11601855" cy="619976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4267" dirty="0"/>
              <a:t>Verse 3 </a:t>
            </a:r>
          </a:p>
          <a:p>
            <a:pPr marL="0" indent="0"/>
            <a:r>
              <a:rPr lang="en-US" sz="4267" dirty="0"/>
              <a:t>Why should I gain from His reward?</a:t>
            </a:r>
          </a:p>
          <a:p>
            <a:pPr marL="0" indent="0"/>
            <a:r>
              <a:rPr lang="en-US" sz="4267" dirty="0"/>
              <a:t>I cannot give an answer</a:t>
            </a:r>
          </a:p>
          <a:p>
            <a:pPr marL="0" indent="0"/>
            <a:r>
              <a:rPr lang="en-US" sz="4267" dirty="0"/>
              <a:t>But this I know with all my heart</a:t>
            </a:r>
          </a:p>
          <a:p>
            <a:pPr marL="0" indent="0"/>
            <a:r>
              <a:rPr lang="en-US" sz="4267" dirty="0"/>
              <a:t>His wounds have paid my ransom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041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1353</TotalTime>
  <Words>195</Words>
  <Application>Microsoft Macintosh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Josefin Sans</vt:lpstr>
      <vt:lpstr>Open Sans</vt:lpstr>
      <vt:lpstr>Parcel</vt:lpstr>
      <vt:lpstr>How deep the love the father’s love for 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Oceans</dc:title>
  <dc:creator>Annabel Lam</dc:creator>
  <cp:lastModifiedBy>Pang Ho Wu</cp:lastModifiedBy>
  <cp:revision>14</cp:revision>
  <dcterms:created xsi:type="dcterms:W3CDTF">2023-06-17T14:19:15Z</dcterms:created>
  <dcterms:modified xsi:type="dcterms:W3CDTF">2023-10-27T08:10:18Z</dcterms:modified>
</cp:coreProperties>
</file>