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5"/>
  </p:notesMasterIdLst>
  <p:sldIdLst>
    <p:sldId id="274" r:id="rId2"/>
    <p:sldId id="273" r:id="rId3"/>
    <p:sldId id="515" r:id="rId4"/>
    <p:sldId id="516" r:id="rId5"/>
    <p:sldId id="517" r:id="rId6"/>
    <p:sldId id="492" r:id="rId7"/>
    <p:sldId id="518" r:id="rId8"/>
    <p:sldId id="519" r:id="rId9"/>
    <p:sldId id="520" r:id="rId10"/>
    <p:sldId id="521" r:id="rId11"/>
    <p:sldId id="522" r:id="rId12"/>
    <p:sldId id="523" r:id="rId13"/>
    <p:sldId id="52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A13C-C267-49E9-BB2E-5E2C9C4D91B0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2524-3D7B-4CC1-86CB-FD9D0A15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63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53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617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254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707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51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72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26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19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55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7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659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832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120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891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580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6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486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556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222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2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64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29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4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" name="Picture 1275" descr="A blue sky with white clouds&#10;&#10;Description automatically generated">
            <a:extLst>
              <a:ext uri="{FF2B5EF4-FFF2-40B4-BE49-F238E27FC236}">
                <a16:creationId xmlns:a16="http://schemas.microsoft.com/office/drawing/2014/main" id="{97042B64-99A0-CC52-A725-0750D57ED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016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In Christ alone</a:t>
            </a:r>
          </a:p>
        </p:txBody>
      </p:sp>
      <p:sp>
        <p:nvSpPr>
          <p:cNvPr id="1278" name="Rectangle 1277">
            <a:extLst>
              <a:ext uri="{FF2B5EF4-FFF2-40B4-BE49-F238E27FC236}">
                <a16:creationId xmlns:a16="http://schemas.microsoft.com/office/drawing/2014/main" id="{68D8C857-9447-4941-8520-9A44A926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8242273" y="973600"/>
            <a:ext cx="3374136" cy="4924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 algn="l">
              <a:spcBef>
                <a:spcPts val="1000"/>
              </a:spcBef>
            </a:pPr>
            <a:r>
              <a:rPr lang="en-US" sz="600" dirty="0">
                <a:solidFill>
                  <a:srgbClr val="FFFFFF"/>
                </a:solidFill>
              </a:rPr>
              <a:t>CCLI:</a:t>
            </a:r>
          </a:p>
          <a:p>
            <a:pPr marL="0" indent="0" algn="l">
              <a:spcBef>
                <a:spcPts val="1000"/>
              </a:spcBef>
            </a:pPr>
            <a:r>
              <a:rPr lang="en-US" sz="600" dirty="0">
                <a:solidFill>
                  <a:srgbClr val="FFFFFF"/>
                </a:solidFill>
              </a:rPr>
              <a:t>"Keith Getty, Stuart Townend</a:t>
            </a:r>
          </a:p>
          <a:p>
            <a:pPr marL="0" indent="0" algn="l">
              <a:spcBef>
                <a:spcPts val="1000"/>
              </a:spcBef>
            </a:pPr>
            <a:r>
              <a:rPr lang="en-US" sz="600" dirty="0">
                <a:solidFill>
                  <a:srgbClr val="FFFFFF"/>
                </a:solidFill>
              </a:rPr>
              <a:t>©2001 Thankyou Music (Admin. by SHOUT! Music Publishing Australia)</a:t>
            </a:r>
          </a:p>
          <a:p>
            <a:pPr marL="0" indent="0" algn="l">
              <a:spcBef>
                <a:spcPts val="1000"/>
              </a:spcBef>
            </a:pPr>
            <a:r>
              <a:rPr lang="en-US" sz="600" dirty="0">
                <a:solidFill>
                  <a:srgbClr val="FFFFFF"/>
                </a:solidFill>
              </a:rPr>
              <a:t>CCLI </a:t>
            </a:r>
            <a:r>
              <a:rPr lang="en-US" sz="600" dirty="0" err="1">
                <a:solidFill>
                  <a:srgbClr val="FFFFFF"/>
                </a:solidFill>
              </a:rPr>
              <a:t>Licence</a:t>
            </a:r>
            <a:r>
              <a:rPr lang="en-US" sz="600" dirty="0">
                <a:solidFill>
                  <a:srgbClr val="FFFFFF"/>
                </a:solidFill>
              </a:rPr>
              <a:t> No. 5485849"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3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as He stands in victory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Sin's curse has lost its grip on 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I am His and He is mine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Bought with the precious blood of Christ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2036619" y="2215772"/>
            <a:ext cx="8104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9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4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as He stands in victory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Sin's curse has lost its grip on 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I am His and He is mine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Bought with the precious blood of Christ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2036619" y="2215772"/>
            <a:ext cx="8104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3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4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 power of Hell, no scheme of man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Can ever pluck me from His hand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He returns or calls me home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Here, in the power of Christ, I'll stand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2036619" y="2215772"/>
            <a:ext cx="8104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15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Outro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 power of Hell, no scheme of man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Can ever pluck me from His hand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He returns or calls me home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Here, in the power of Christ, I'll stand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2036619" y="2215772"/>
            <a:ext cx="8104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8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100484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In Christ alone my hope is found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is my light, my strength, my song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100484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This cornerstone, this solid ground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Firm through the fiercest drought and storm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990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100484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What heights of love, what depths of peace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When fears are stilled, when strivings cease</a:t>
            </a:r>
          </a:p>
        </p:txBody>
      </p:sp>
    </p:spTree>
    <p:extLst>
      <p:ext uri="{BB962C8B-B14F-4D97-AF65-F5344CB8AC3E}">
        <p14:creationId xmlns:p14="http://schemas.microsoft.com/office/powerpoint/2010/main" val="70982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100484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My comforter, my all in all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Here, in the love of Christ, I stand</a:t>
            </a:r>
          </a:p>
        </p:txBody>
      </p:sp>
    </p:spTree>
    <p:extLst>
      <p:ext uri="{BB962C8B-B14F-4D97-AF65-F5344CB8AC3E}">
        <p14:creationId xmlns:p14="http://schemas.microsoft.com/office/powerpoint/2010/main" val="6262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In Christ alone, who took on flesh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Fullness of God in helpless babe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This gift of love and righteousness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Scorned by the ones He came to save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9039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on that cross, as Jesus died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 wrath of God was satisfied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every sin, on Him, was laid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Here, in the death of Christ, I live</a:t>
            </a:r>
          </a:p>
        </p:txBody>
      </p:sp>
    </p:spTree>
    <p:extLst>
      <p:ext uri="{BB962C8B-B14F-4D97-AF65-F5344CB8AC3E}">
        <p14:creationId xmlns:p14="http://schemas.microsoft.com/office/powerpoint/2010/main" val="314328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on that cross, as Jesus died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 wrath of God was satisfied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every sin, on Him, was laid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Here, in the death of Christ, I live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2036619" y="2215772"/>
            <a:ext cx="8104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8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3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There in the ground, His body lay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Light of the world, by darkness, slain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Then bursting forth in glorious day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Up from the grave, He rose again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2036619" y="2215772"/>
            <a:ext cx="8104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988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7</TotalTime>
  <Words>367</Words>
  <Application>Microsoft Macintosh PowerPoint</Application>
  <PresentationFormat>Widescreen</PresentationFormat>
  <Paragraphs>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Open Sans</vt:lpstr>
      <vt:lpstr>Parcel</vt:lpstr>
      <vt:lpstr>In Christ alone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Not I But Through Christ In Me</dc:title>
  <dc:creator>Annabel Lam</dc:creator>
  <cp:lastModifiedBy>Pang Ho Wu</cp:lastModifiedBy>
  <cp:revision>6</cp:revision>
  <dcterms:created xsi:type="dcterms:W3CDTF">2023-07-15T14:32:25Z</dcterms:created>
  <dcterms:modified xsi:type="dcterms:W3CDTF">2023-10-27T08:13:28Z</dcterms:modified>
</cp:coreProperties>
</file>