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74" r:id="rId2"/>
    <p:sldId id="273" r:id="rId3"/>
    <p:sldId id="515" r:id="rId4"/>
    <p:sldId id="362" r:id="rId5"/>
    <p:sldId id="516" r:id="rId6"/>
    <p:sldId id="492" r:id="rId7"/>
    <p:sldId id="493" r:id="rId8"/>
    <p:sldId id="522" r:id="rId9"/>
    <p:sldId id="523" r:id="rId10"/>
    <p:sldId id="519" r:id="rId11"/>
    <p:sldId id="524" r:id="rId12"/>
    <p:sldId id="525" r:id="rId13"/>
    <p:sldId id="526" r:id="rId14"/>
    <p:sldId id="5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9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8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44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5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30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38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3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32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50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26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607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45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90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62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570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943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68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78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3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6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Rectangle 1282">
            <a:extLst>
              <a:ext uri="{FF2B5EF4-FFF2-40B4-BE49-F238E27FC236}">
                <a16:creationId xmlns:a16="http://schemas.microsoft.com/office/drawing/2014/main" id="{66D7D6D2-2AAB-4157-B5CA-841349020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4" name="Picture 1273" descr="Audio sound board">
            <a:extLst>
              <a:ext uri="{FF2B5EF4-FFF2-40B4-BE49-F238E27FC236}">
                <a16:creationId xmlns:a16="http://schemas.microsoft.com/office/drawing/2014/main" id="{8CB8D6EB-8AB6-15EA-18FB-8D4CC778D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6" r="2017" b="-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5458968" y="2834640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In control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640081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rgbClr val="FFFFFF"/>
                </a:solidFill>
              </a:rPr>
              <a:t>In Control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500" dirty="0" err="1">
                <a:solidFill>
                  <a:srgbClr val="FFFFFF"/>
                </a:solidFill>
              </a:rPr>
              <a:t>Aodhan</a:t>
            </a:r>
            <a:r>
              <a:rPr lang="en-US" sz="500" dirty="0">
                <a:solidFill>
                  <a:srgbClr val="FFFFFF"/>
                </a:solidFill>
              </a:rPr>
              <a:t> King, Ben Fielding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rgbClr val="FFFFFF"/>
                </a:solidFill>
              </a:rPr>
              <a:t>©2016 Hillsong Music Publishing Australia</a:t>
            </a:r>
          </a:p>
          <a:p>
            <a:pPr marL="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500" dirty="0">
                <a:solidFill>
                  <a:srgbClr val="FFFFFF"/>
                </a:solidFill>
              </a:rPr>
              <a:t>CCLI </a:t>
            </a:r>
            <a:r>
              <a:rPr lang="en-US" sz="500" dirty="0" err="1">
                <a:solidFill>
                  <a:srgbClr val="FFFFFF"/>
                </a:solidFill>
              </a:rPr>
              <a:t>Licence</a:t>
            </a:r>
            <a:r>
              <a:rPr lang="en-US" sz="500" dirty="0">
                <a:solidFill>
                  <a:srgbClr val="FFFFFF"/>
                </a:solidFill>
              </a:rPr>
              <a:t> No. 5485849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in only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one can add to Your perfection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You're the beginning and the end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More than I can comprehend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There is no one like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one (x2)</a:t>
            </a:r>
          </a:p>
        </p:txBody>
      </p:sp>
    </p:spTree>
    <p:extLst>
      <p:ext uri="{BB962C8B-B14F-4D97-AF65-F5344CB8AC3E}">
        <p14:creationId xmlns:p14="http://schemas.microsoft.com/office/powerpoint/2010/main" val="23869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will trust in only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 one can add to Your perfection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You're the beginning and the end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More than I can comprehend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There is no one like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383309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lift my hands to heaven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Hear my heart surrender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tell my soul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Lord of all</a:t>
            </a:r>
          </a:p>
        </p:txBody>
      </p:sp>
    </p:spTree>
    <p:extLst>
      <p:ext uri="{BB962C8B-B14F-4D97-AF65-F5344CB8AC3E}">
        <p14:creationId xmlns:p14="http://schemas.microsoft.com/office/powerpoint/2010/main" val="262615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45478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though the seas are raging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will speak and tame them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You I find my rest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in control</a:t>
            </a:r>
          </a:p>
        </p:txBody>
      </p:sp>
    </p:spTree>
    <p:extLst>
      <p:ext uri="{BB962C8B-B14F-4D97-AF65-F5344CB8AC3E}">
        <p14:creationId xmlns:p14="http://schemas.microsoft.com/office/powerpoint/2010/main" val="384032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Tag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You I find my rest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in control</a:t>
            </a:r>
          </a:p>
        </p:txBody>
      </p:sp>
    </p:spTree>
    <p:extLst>
      <p:ext uri="{BB962C8B-B14F-4D97-AF65-F5344CB8AC3E}">
        <p14:creationId xmlns:p14="http://schemas.microsoft.com/office/powerpoint/2010/main" val="184919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0480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From heaven You can hear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know You're drawing near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As I worship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2862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Held within Your love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The wind and waves will come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But I will stay here</a:t>
            </a:r>
          </a:p>
        </p:txBody>
      </p:sp>
    </p:spTree>
    <p:extLst>
      <p:ext uri="{BB962C8B-B14F-4D97-AF65-F5344CB8AC3E}">
        <p14:creationId xmlns:p14="http://schemas.microsoft.com/office/powerpoint/2010/main" val="44394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lift my hands to heaven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Hear my heart surrender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tell my soul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Lord of all</a:t>
            </a: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though the seas are raging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will speak and tame them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You I find my rest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in control</a:t>
            </a:r>
          </a:p>
        </p:txBody>
      </p:sp>
    </p:spTree>
    <p:extLst>
      <p:ext uri="{BB962C8B-B14F-4D97-AF65-F5344CB8AC3E}">
        <p14:creationId xmlns:p14="http://schemas.microsoft.com/office/powerpoint/2010/main" val="316342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valleys I will trust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Your Spirit is enough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To keep me walking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478856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You guide my every step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Speak life to me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Lord I need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000" kern="0" dirty="0">
                <a:latin typeface="Open Sans"/>
                <a:ea typeface="Open Sans"/>
                <a:cs typeface="Open Sans"/>
                <a:sym typeface="Open Sans"/>
              </a:rPr>
              <a:t>Oh, I need You</a:t>
            </a: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3081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lift my hands to heaven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Hear my heart surrender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tell my soul again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Lord of all</a:t>
            </a:r>
          </a:p>
        </p:txBody>
      </p:sp>
    </p:spTree>
    <p:extLst>
      <p:ext uri="{BB962C8B-B14F-4D97-AF65-F5344CB8AC3E}">
        <p14:creationId xmlns:p14="http://schemas.microsoft.com/office/powerpoint/2010/main" val="24803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347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kern="0" dirty="0">
                <a:latin typeface="Open Sans"/>
                <a:ea typeface="Open Sans"/>
                <a:cs typeface="Open Sans"/>
                <a:sym typeface="Open Sans"/>
              </a:rPr>
              <a:t>Chorus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though the seas are raging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will speak and tame them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In You I find my rest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are in control</a:t>
            </a:r>
          </a:p>
        </p:txBody>
      </p:sp>
    </p:spTree>
    <p:extLst>
      <p:ext uri="{BB962C8B-B14F-4D97-AF65-F5344CB8AC3E}">
        <p14:creationId xmlns:p14="http://schemas.microsoft.com/office/powerpoint/2010/main" val="27965473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20</TotalTime>
  <Words>299</Words>
  <Application>Microsoft Macintosh PowerPoint</Application>
  <PresentationFormat>Widescreen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Parcel</vt:lpstr>
      <vt:lpstr>In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9</cp:revision>
  <cp:lastPrinted>2023-08-12T12:33:20Z</cp:lastPrinted>
  <dcterms:created xsi:type="dcterms:W3CDTF">2023-07-15T14:32:25Z</dcterms:created>
  <dcterms:modified xsi:type="dcterms:W3CDTF">2023-10-27T08:14:29Z</dcterms:modified>
</cp:coreProperties>
</file>