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61" r:id="rId2"/>
    <p:sldId id="259" r:id="rId3"/>
    <p:sldId id="488" r:id="rId4"/>
    <p:sldId id="428" r:id="rId5"/>
    <p:sldId id="504" r:id="rId6"/>
    <p:sldId id="357" r:id="rId7"/>
    <p:sldId id="505" r:id="rId8"/>
    <p:sldId id="506" r:id="rId9"/>
    <p:sldId id="507" r:id="rId10"/>
    <p:sldId id="359" r:id="rId11"/>
    <p:sldId id="508" r:id="rId12"/>
    <p:sldId id="5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481C-B5C4-4673-A93F-919FDA30AAD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A1C4-6F17-4ECF-B29C-E3CE10E84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47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0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9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2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4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8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97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20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695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4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865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6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87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3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1098" descr="Hand reaching out to sun">
            <a:extLst>
              <a:ext uri="{FF2B5EF4-FFF2-40B4-BE49-F238E27FC236}">
                <a16:creationId xmlns:a16="http://schemas.microsoft.com/office/drawing/2014/main" id="{32FC22B6-2D49-2A36-4430-5EEE76BB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3" r="3988" b="2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Lead me to the Cross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Joel Houston, Matt Crocker, Salomon </a:t>
            </a:r>
            <a:r>
              <a:rPr lang="en-US" sz="600" dirty="0" err="1">
                <a:solidFill>
                  <a:srgbClr val="FFFFFF"/>
                </a:solidFill>
              </a:rPr>
              <a:t>Ligthelm</a:t>
            </a:r>
            <a:endParaRPr lang="en-US" sz="600" dirty="0">
              <a:solidFill>
                <a:srgbClr val="FFFFFF"/>
              </a:solidFill>
            </a:endParaRP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© 2012 Hillsong Music Publishing Australia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To Your heart</a:t>
            </a:r>
          </a:p>
          <a:p>
            <a:pPr marL="0" indent="0"/>
            <a:r>
              <a:rPr lang="en-US" sz="4267" dirty="0"/>
              <a:t>To Your heart</a:t>
            </a:r>
          </a:p>
          <a:p>
            <a:pPr marL="0" indent="0"/>
            <a:r>
              <a:rPr lang="en-US" sz="4267" dirty="0"/>
              <a:t>Lead me to Your heart</a:t>
            </a:r>
          </a:p>
          <a:p>
            <a:pPr marL="0" indent="0"/>
            <a:r>
              <a:rPr lang="en-US" sz="4267" dirty="0"/>
              <a:t>Lead me to Your heart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Lead me to the cross</a:t>
            </a:r>
          </a:p>
          <a:p>
            <a:pPr marL="0" indent="0"/>
            <a:r>
              <a:rPr lang="en-US" sz="4267" dirty="0"/>
              <a:t>Where Your love poured out</a:t>
            </a:r>
          </a:p>
          <a:p>
            <a:pPr marL="0" indent="0"/>
            <a:r>
              <a:rPr lang="en-US" sz="4267" dirty="0"/>
              <a:t>Bring me to my knees</a:t>
            </a:r>
          </a:p>
          <a:p>
            <a:pPr marL="0" indent="0"/>
            <a:r>
              <a:rPr lang="en-US" sz="4267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413680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Rid me of myself</a:t>
            </a:r>
          </a:p>
          <a:p>
            <a:pPr marL="0" indent="0"/>
            <a:r>
              <a:rPr lang="en-US" sz="4267" dirty="0"/>
              <a:t>I belong to You</a:t>
            </a:r>
          </a:p>
          <a:p>
            <a:pPr marL="0" indent="0"/>
            <a:r>
              <a:rPr lang="en-US" sz="4267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12650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Savior I come</a:t>
            </a:r>
          </a:p>
          <a:p>
            <a:pPr marL="0" indent="0"/>
            <a:r>
              <a:rPr lang="en-US" sz="4267" dirty="0"/>
              <a:t>Quiet my soul, remember</a:t>
            </a:r>
          </a:p>
          <a:p>
            <a:pPr marL="0" indent="0"/>
            <a:r>
              <a:rPr lang="en-US" sz="4267" dirty="0"/>
              <a:t>Redemption's hill</a:t>
            </a:r>
          </a:p>
          <a:p>
            <a:pPr marL="0" indent="0"/>
            <a:r>
              <a:rPr lang="en-US" sz="4267" dirty="0"/>
              <a:t>Where Your blood was spilled</a:t>
            </a:r>
          </a:p>
          <a:p>
            <a:pPr marL="0" indent="0"/>
            <a:r>
              <a:rPr lang="en-US" sz="4267" dirty="0"/>
              <a:t>For my ransom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</a:t>
            </a:r>
          </a:p>
          <a:p>
            <a:pPr marL="0" indent="0"/>
            <a:r>
              <a:rPr lang="en-US" sz="4267" dirty="0"/>
              <a:t>Everything I once held dear</a:t>
            </a:r>
          </a:p>
          <a:p>
            <a:pPr marL="0" indent="0"/>
            <a:r>
              <a:rPr lang="en-US" sz="4267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Lead me to the cross</a:t>
            </a:r>
          </a:p>
          <a:p>
            <a:pPr marL="0" indent="0"/>
            <a:r>
              <a:rPr lang="en-US" sz="4267" dirty="0"/>
              <a:t>Where Your love poured out</a:t>
            </a:r>
          </a:p>
          <a:p>
            <a:pPr marL="0" indent="0"/>
            <a:r>
              <a:rPr lang="en-US" sz="4267" dirty="0"/>
              <a:t>Bring me to my knees</a:t>
            </a:r>
          </a:p>
          <a:p>
            <a:pPr marL="0" indent="0"/>
            <a:r>
              <a:rPr lang="en-US" sz="4267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Rid me of myself</a:t>
            </a:r>
          </a:p>
          <a:p>
            <a:pPr marL="0" indent="0"/>
            <a:r>
              <a:rPr lang="en-US" sz="4267" dirty="0"/>
              <a:t>I belong to You</a:t>
            </a:r>
          </a:p>
          <a:p>
            <a:pPr marL="0" indent="0"/>
            <a:r>
              <a:rPr lang="en-US" sz="4267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38176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You were as I</a:t>
            </a:r>
          </a:p>
          <a:p>
            <a:pPr marL="0" indent="0"/>
            <a:r>
              <a:rPr lang="en-US" sz="4267" dirty="0"/>
              <a:t>Tempted and trialed</a:t>
            </a:r>
          </a:p>
          <a:p>
            <a:pPr marL="0" indent="0"/>
            <a:r>
              <a:rPr lang="en-US" sz="4267" dirty="0"/>
              <a:t>Human</a:t>
            </a:r>
          </a:p>
          <a:p>
            <a:pPr marL="0" indent="0"/>
            <a:r>
              <a:rPr lang="en-US" sz="4267" dirty="0"/>
              <a:t>The word became flesh</a:t>
            </a:r>
          </a:p>
          <a:p>
            <a:pPr marL="0" indent="0"/>
            <a:r>
              <a:rPr lang="en-US" sz="4267" dirty="0"/>
              <a:t>Bore my sin and death</a:t>
            </a:r>
          </a:p>
          <a:p>
            <a:pPr marL="0" indent="0"/>
            <a:r>
              <a:rPr lang="en-US" sz="4267" dirty="0"/>
              <a:t>Now you're risen</a:t>
            </a:r>
          </a:p>
          <a:p>
            <a:pPr marL="0" indent="0"/>
            <a:endParaRPr lang="en-US" sz="4267" dirty="0"/>
          </a:p>
          <a:p>
            <a:pPr marL="0" inden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</a:t>
            </a:r>
          </a:p>
          <a:p>
            <a:pPr marL="0" indent="0"/>
            <a:r>
              <a:rPr lang="en-US" sz="4267" dirty="0"/>
              <a:t>Everything I once held dear</a:t>
            </a:r>
          </a:p>
          <a:p>
            <a:pPr marL="0" indent="0"/>
            <a:r>
              <a:rPr lang="en-US" sz="4267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18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Lead me to the cross</a:t>
            </a:r>
          </a:p>
          <a:p>
            <a:pPr marL="0" indent="0"/>
            <a:r>
              <a:rPr lang="en-US" sz="4267" dirty="0"/>
              <a:t>Where Your love poured out</a:t>
            </a:r>
          </a:p>
          <a:p>
            <a:pPr marL="0" indent="0"/>
            <a:r>
              <a:rPr lang="en-US" sz="4267" dirty="0"/>
              <a:t>Bring me to my knees</a:t>
            </a:r>
          </a:p>
          <a:p>
            <a:pPr marL="0" indent="0"/>
            <a:r>
              <a:rPr lang="en-US" sz="4267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24297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Rid me of myself</a:t>
            </a:r>
          </a:p>
          <a:p>
            <a:pPr marL="0" indent="0"/>
            <a:r>
              <a:rPr lang="en-US" sz="4267" dirty="0"/>
              <a:t>I belong to You</a:t>
            </a:r>
          </a:p>
          <a:p>
            <a:pPr marL="0" indent="0"/>
            <a:r>
              <a:rPr lang="en-US" sz="4267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2376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115</TotalTime>
  <Words>227</Words>
  <Application>Microsoft Macintosh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Josefin Sans</vt:lpstr>
      <vt:lpstr>Open Sans</vt:lpstr>
      <vt:lpstr>Parcel</vt:lpstr>
      <vt:lpstr>Lead me to the 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me to the Cross</dc:title>
  <dc:creator>Annabel Lam</dc:creator>
  <cp:lastModifiedBy>Pang Ho Wu</cp:lastModifiedBy>
  <cp:revision>3</cp:revision>
  <dcterms:created xsi:type="dcterms:W3CDTF">2023-07-15T14:30:56Z</dcterms:created>
  <dcterms:modified xsi:type="dcterms:W3CDTF">2023-10-27T10:09:46Z</dcterms:modified>
</cp:coreProperties>
</file>