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6"/>
  </p:notesMasterIdLst>
  <p:sldIdLst>
    <p:sldId id="261" r:id="rId2"/>
    <p:sldId id="259" r:id="rId3"/>
    <p:sldId id="468" r:id="rId4"/>
    <p:sldId id="470" r:id="rId5"/>
    <p:sldId id="471" r:id="rId6"/>
    <p:sldId id="356" r:id="rId7"/>
    <p:sldId id="472" r:id="rId8"/>
    <p:sldId id="357" r:id="rId9"/>
    <p:sldId id="473" r:id="rId10"/>
    <p:sldId id="474" r:id="rId11"/>
    <p:sldId id="475" r:id="rId12"/>
    <p:sldId id="359" r:id="rId13"/>
    <p:sldId id="476" r:id="rId14"/>
    <p:sldId id="4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8" autoAdjust="0"/>
    <p:restoredTop sz="94672"/>
  </p:normalViewPr>
  <p:slideViewPr>
    <p:cSldViewPr snapToGrid="0">
      <p:cViewPr varScale="1">
        <p:scale>
          <a:sx n="112" d="100"/>
          <a:sy n="112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920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96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57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20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11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32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891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01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8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303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061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854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168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471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80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122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435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08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118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705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3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Rectangle 1096">
            <a:extLst>
              <a:ext uri="{FF2B5EF4-FFF2-40B4-BE49-F238E27FC236}">
                <a16:creationId xmlns:a16="http://schemas.microsoft.com/office/drawing/2014/main" id="{77F460BB-FB87-45F2-BD48-0F23BCD24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5" name="Picture 1094" descr="A white lighthouse">
            <a:extLst>
              <a:ext uri="{FF2B5EF4-FFF2-40B4-BE49-F238E27FC236}">
                <a16:creationId xmlns:a16="http://schemas.microsoft.com/office/drawing/2014/main" id="{EBD832CF-C9CE-9288-E5F9-8D2CA9E5D8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6" r="23667" b="-1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5458968" y="2834640"/>
            <a:ext cx="5928360" cy="11887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Lighthouse</a:t>
            </a: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640081" y="973600"/>
            <a:ext cx="3374136" cy="4924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600" dirty="0">
                <a:solidFill>
                  <a:srgbClr val="FFFFFF"/>
                </a:solidFill>
              </a:rPr>
              <a:t>"Brooke </a:t>
            </a:r>
            <a:r>
              <a:rPr lang="en-US" sz="600" dirty="0" err="1">
                <a:solidFill>
                  <a:srgbClr val="FFFFFF"/>
                </a:solidFill>
              </a:rPr>
              <a:t>Ligertwood</a:t>
            </a:r>
            <a:r>
              <a:rPr lang="en-US" sz="600" dirty="0">
                <a:solidFill>
                  <a:srgbClr val="FFFFFF"/>
                </a:solidFill>
              </a:rPr>
              <a:t>, Matt Crocker</a:t>
            </a:r>
          </a:p>
          <a:p>
            <a:pPr marL="0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600" dirty="0">
                <a:solidFill>
                  <a:srgbClr val="FFFFFF"/>
                </a:solidFill>
              </a:rPr>
              <a:t>© 2012 Hillsong Music Publishing Australia</a:t>
            </a:r>
          </a:p>
          <a:p>
            <a:pPr marL="0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600" dirty="0">
                <a:solidFill>
                  <a:srgbClr val="FFFFFF"/>
                </a:solidFill>
              </a:rPr>
              <a:t>CCLI </a:t>
            </a:r>
            <a:r>
              <a:rPr lang="en-US" sz="600" dirty="0" err="1">
                <a:solidFill>
                  <a:srgbClr val="FFFFFF"/>
                </a:solidFill>
              </a:rPr>
              <a:t>Licence</a:t>
            </a:r>
            <a:r>
              <a:rPr lang="en-US" sz="600" dirty="0">
                <a:solidFill>
                  <a:srgbClr val="FFFFFF"/>
                </a:solidFill>
              </a:rPr>
              <a:t> No. 5485849"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My Lighthouse, my lighthouse</a:t>
            </a:r>
          </a:p>
          <a:p>
            <a:pPr marL="0" indent="0"/>
            <a:r>
              <a:rPr lang="en-US" sz="4267" dirty="0"/>
              <a:t>Shining in the darkness, I will follow You</a:t>
            </a:r>
          </a:p>
          <a:p>
            <a:pPr marL="0" indent="0"/>
            <a:r>
              <a:rPr lang="en-US" sz="4267" dirty="0"/>
              <a:t>My Lighthouse, my lighthouse</a:t>
            </a:r>
          </a:p>
        </p:txBody>
      </p:sp>
    </p:spTree>
    <p:extLst>
      <p:ext uri="{BB962C8B-B14F-4D97-AF65-F5344CB8AC3E}">
        <p14:creationId xmlns:p14="http://schemas.microsoft.com/office/powerpoint/2010/main" val="284581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I will trust the promise,</a:t>
            </a:r>
          </a:p>
          <a:p>
            <a:pPr marL="0" indent="0"/>
            <a:r>
              <a:rPr lang="en-US" sz="4267" dirty="0"/>
              <a:t>You will carry me safe to shore</a:t>
            </a:r>
          </a:p>
          <a:p>
            <a:pPr marL="0" indent="0"/>
            <a:r>
              <a:rPr lang="en-US" sz="4267" dirty="0"/>
              <a:t>Safe to shore</a:t>
            </a:r>
          </a:p>
          <a:p>
            <a:pPr marL="0" indent="0"/>
            <a:r>
              <a:rPr lang="en-US" sz="4267" dirty="0"/>
              <a:t>Safe to shore</a:t>
            </a:r>
          </a:p>
          <a:p>
            <a:pPr marL="0" indent="0"/>
            <a:r>
              <a:rPr lang="en-US" sz="4267" dirty="0"/>
              <a:t>Safe to shore</a:t>
            </a:r>
          </a:p>
        </p:txBody>
      </p:sp>
    </p:spTree>
    <p:extLst>
      <p:ext uri="{BB962C8B-B14F-4D97-AF65-F5344CB8AC3E}">
        <p14:creationId xmlns:p14="http://schemas.microsoft.com/office/powerpoint/2010/main" val="269640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77304"/>
            <a:ext cx="11601855" cy="67033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Bridge  </a:t>
            </a:r>
          </a:p>
          <a:p>
            <a:pPr marL="0" indent="0"/>
            <a:r>
              <a:rPr lang="en-US" sz="4267" dirty="0"/>
              <a:t>Fire before us, You're the brightest</a:t>
            </a:r>
          </a:p>
          <a:p>
            <a:pPr marL="0" indent="0"/>
            <a:r>
              <a:rPr lang="en-US" sz="4267" dirty="0"/>
              <a:t>You will lead us through the storms</a:t>
            </a:r>
          </a:p>
          <a:p>
            <a:pPr marL="0" indent="0"/>
            <a:r>
              <a:rPr lang="en-US" sz="4267" dirty="0"/>
              <a:t>(x4)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My Lighthouse, my lighthouse</a:t>
            </a:r>
          </a:p>
          <a:p>
            <a:pPr marL="0" indent="0"/>
            <a:r>
              <a:rPr lang="en-US" sz="4267" dirty="0"/>
              <a:t>Shining in the darkness, I will follow You</a:t>
            </a:r>
          </a:p>
          <a:p>
            <a:pPr marL="0" indent="0"/>
            <a:r>
              <a:rPr lang="en-US" sz="4267" dirty="0"/>
              <a:t>My Lighthouse, my lighthouse</a:t>
            </a:r>
          </a:p>
        </p:txBody>
      </p:sp>
    </p:spTree>
    <p:extLst>
      <p:ext uri="{BB962C8B-B14F-4D97-AF65-F5344CB8AC3E}">
        <p14:creationId xmlns:p14="http://schemas.microsoft.com/office/powerpoint/2010/main" val="334512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I will trust the promise,</a:t>
            </a:r>
          </a:p>
          <a:p>
            <a:pPr marL="0" indent="0"/>
            <a:r>
              <a:rPr lang="en-US" sz="4267" dirty="0"/>
              <a:t>You will carry me safe to shore</a:t>
            </a:r>
          </a:p>
          <a:p>
            <a:pPr marL="0" indent="0"/>
            <a:r>
              <a:rPr lang="en-US" sz="4267" dirty="0"/>
              <a:t>Safe to shore</a:t>
            </a:r>
          </a:p>
          <a:p>
            <a:pPr marL="0" indent="0"/>
            <a:r>
              <a:rPr lang="en-US" sz="4267" dirty="0"/>
              <a:t>Safe to shore</a:t>
            </a:r>
          </a:p>
          <a:p>
            <a:pPr marL="0" indent="0"/>
            <a:r>
              <a:rPr lang="en-US" sz="4267" dirty="0"/>
              <a:t>Safe to shore</a:t>
            </a:r>
          </a:p>
        </p:txBody>
      </p:sp>
    </p:spTree>
    <p:extLst>
      <p:ext uri="{BB962C8B-B14F-4D97-AF65-F5344CB8AC3E}">
        <p14:creationId xmlns:p14="http://schemas.microsoft.com/office/powerpoint/2010/main" val="371347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In my wrestling and in my doubts</a:t>
            </a:r>
          </a:p>
          <a:p>
            <a:pPr marL="0" indent="0"/>
            <a:r>
              <a:rPr lang="en-US" sz="4267" dirty="0"/>
              <a:t>In my failures You won't walk out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Your great love will lead me through</a:t>
            </a:r>
          </a:p>
          <a:p>
            <a:pPr marL="0" indent="0"/>
            <a:r>
              <a:rPr lang="en-US" sz="4267" dirty="0"/>
              <a:t>You are the peace in my troubled sea, oh oh</a:t>
            </a:r>
          </a:p>
          <a:p>
            <a:pPr marL="0" indent="0"/>
            <a:r>
              <a:rPr lang="en-US" sz="4267" dirty="0"/>
              <a:t>You are the peace in my troubled sea</a:t>
            </a:r>
          </a:p>
        </p:txBody>
      </p:sp>
    </p:spTree>
    <p:extLst>
      <p:ext uri="{BB962C8B-B14F-4D97-AF65-F5344CB8AC3E}">
        <p14:creationId xmlns:p14="http://schemas.microsoft.com/office/powerpoint/2010/main" val="34384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In the silence, You won't let go</a:t>
            </a:r>
          </a:p>
          <a:p>
            <a:pPr marL="0" indent="0"/>
            <a:r>
              <a:rPr lang="en-US" sz="4267" dirty="0"/>
              <a:t>In the questions, Your truth will hold</a:t>
            </a:r>
          </a:p>
        </p:txBody>
      </p:sp>
    </p:spTree>
    <p:extLst>
      <p:ext uri="{BB962C8B-B14F-4D97-AF65-F5344CB8AC3E}">
        <p14:creationId xmlns:p14="http://schemas.microsoft.com/office/powerpoint/2010/main" val="134676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Your great love will lead me through</a:t>
            </a:r>
          </a:p>
          <a:p>
            <a:pPr marL="0" indent="0"/>
            <a:r>
              <a:rPr lang="en-US" sz="4267" dirty="0"/>
              <a:t>You are the peace in my troubled sea, oh oh</a:t>
            </a:r>
          </a:p>
          <a:p>
            <a:pPr marL="0" indent="0"/>
            <a:r>
              <a:rPr lang="en-US" sz="4267" dirty="0"/>
              <a:t>You are the peace in my troubled sea</a:t>
            </a:r>
          </a:p>
        </p:txBody>
      </p:sp>
    </p:spTree>
    <p:extLst>
      <p:ext uri="{BB962C8B-B14F-4D97-AF65-F5344CB8AC3E}">
        <p14:creationId xmlns:p14="http://schemas.microsoft.com/office/powerpoint/2010/main" val="256387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My Lighthouse, my lighthouse</a:t>
            </a:r>
          </a:p>
          <a:p>
            <a:pPr marL="0" indent="0"/>
            <a:r>
              <a:rPr lang="en-US" sz="4267" dirty="0"/>
              <a:t>Shining in the darkness, I will follow You</a:t>
            </a:r>
          </a:p>
          <a:p>
            <a:pPr marL="0" indent="0"/>
            <a:r>
              <a:rPr lang="en-US" sz="4267" dirty="0"/>
              <a:t>My Lighthouse, my lighthouse</a:t>
            </a:r>
          </a:p>
        </p:txBody>
      </p:sp>
    </p:spTree>
    <p:extLst>
      <p:ext uri="{BB962C8B-B14F-4D97-AF65-F5344CB8AC3E}">
        <p14:creationId xmlns:p14="http://schemas.microsoft.com/office/powerpoint/2010/main" val="161682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95073" y="329119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Chorus </a:t>
            </a:r>
          </a:p>
          <a:p>
            <a:pPr marL="0" indent="0"/>
            <a:r>
              <a:rPr lang="en-US" sz="4267" dirty="0"/>
              <a:t>I will trust the promise,</a:t>
            </a:r>
          </a:p>
          <a:p>
            <a:pPr marL="0" indent="0"/>
            <a:r>
              <a:rPr lang="en-US" sz="4267" dirty="0"/>
              <a:t>You will carry me safe to shore</a:t>
            </a:r>
          </a:p>
          <a:p>
            <a:pPr marL="0" indent="0"/>
            <a:r>
              <a:rPr lang="en-US" sz="4267" dirty="0"/>
              <a:t>Safe to shore</a:t>
            </a:r>
          </a:p>
          <a:p>
            <a:pPr marL="0" indent="0"/>
            <a:r>
              <a:rPr lang="en-US" sz="4267" dirty="0"/>
              <a:t>Safe to shore</a:t>
            </a:r>
          </a:p>
          <a:p>
            <a:pPr marL="0" indent="0"/>
            <a:r>
              <a:rPr lang="en-US" sz="4267" dirty="0"/>
              <a:t>Safe to shore</a:t>
            </a:r>
          </a:p>
        </p:txBody>
      </p:sp>
    </p:spTree>
    <p:extLst>
      <p:ext uri="{BB962C8B-B14F-4D97-AF65-F5344CB8AC3E}">
        <p14:creationId xmlns:p14="http://schemas.microsoft.com/office/powerpoint/2010/main" val="76423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3 </a:t>
            </a:r>
          </a:p>
          <a:p>
            <a:pPr marL="0" indent="0"/>
            <a:r>
              <a:rPr lang="en-US" sz="4267" dirty="0"/>
              <a:t>I won't fear what tomorrow brings</a:t>
            </a:r>
          </a:p>
          <a:p>
            <a:pPr marL="0" indent="0"/>
            <a:r>
              <a:rPr lang="en-US" sz="4267" dirty="0"/>
              <a:t>With each morning I'll rise and 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3 </a:t>
            </a:r>
          </a:p>
          <a:p>
            <a:pPr marL="0" indent="0"/>
            <a:r>
              <a:rPr lang="en-US" sz="4267" dirty="0"/>
              <a:t>My God's love will lead me through</a:t>
            </a:r>
          </a:p>
          <a:p>
            <a:pPr marL="0" indent="0"/>
            <a:r>
              <a:rPr lang="en-US" sz="4267" dirty="0"/>
              <a:t>You are the peace in my troubled sea</a:t>
            </a:r>
          </a:p>
          <a:p>
            <a:pPr marL="0" indent="0"/>
            <a:r>
              <a:rPr lang="en-US" sz="4267" dirty="0"/>
              <a:t>You are the peace in my troubled sea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0041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1464</TotalTime>
  <Words>296</Words>
  <Application>Microsoft Macintosh PowerPoint</Application>
  <PresentationFormat>Widescreen</PresentationFormat>
  <Paragraphs>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Josefin Sans</vt:lpstr>
      <vt:lpstr>Open Sans</vt:lpstr>
      <vt:lpstr>Parcel</vt:lpstr>
      <vt:lpstr>Lighthouse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Pang Ho Wu</cp:lastModifiedBy>
  <cp:revision>13</cp:revision>
  <dcterms:created xsi:type="dcterms:W3CDTF">2023-06-17T14:19:15Z</dcterms:created>
  <dcterms:modified xsi:type="dcterms:W3CDTF">2023-10-27T10:09:18Z</dcterms:modified>
</cp:coreProperties>
</file>