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262" r:id="rId2"/>
    <p:sldId id="258" r:id="rId3"/>
    <p:sldId id="382" r:id="rId4"/>
    <p:sldId id="519" r:id="rId5"/>
    <p:sldId id="349" r:id="rId6"/>
    <p:sldId id="520" r:id="rId7"/>
    <p:sldId id="5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4B18-DC71-42EE-8CF3-205EECABC114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88E23-4616-40AA-850A-68768E46DC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7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3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45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26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86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0166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0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8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96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939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24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66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1097">
            <a:extLst>
              <a:ext uri="{FF2B5EF4-FFF2-40B4-BE49-F238E27FC236}">
                <a16:creationId xmlns:a16="http://schemas.microsoft.com/office/drawing/2014/main" id="{B8989CA9-609F-26DF-4FB7-C512C7129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12523" b="76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/>
              <a:t>Lord I Offer My Life</a:t>
            </a:r>
          </a:p>
        </p:txBody>
      </p:sp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193106A-9EAB-DCF4-288F-FEB3E32FD5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6800" y="4104480"/>
            <a:ext cx="5398400" cy="14958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1467" dirty="0"/>
              <a:t>Dale </a:t>
            </a:r>
            <a:r>
              <a:rPr lang="en-US" sz="1467" dirty="0" err="1"/>
              <a:t>Grotenhuis</a:t>
            </a:r>
            <a:endParaRPr lang="en-US" sz="1467" dirty="0"/>
          </a:p>
          <a:p>
            <a:pPr marL="0" indent="0">
              <a:spcAft>
                <a:spcPts val="600"/>
              </a:spcAft>
            </a:pPr>
            <a:r>
              <a:rPr lang="en-US" sz="1467" dirty="0"/>
              <a:t>© 1985 Curtis Music Press (Admin. by Neil A. </a:t>
            </a:r>
            <a:r>
              <a:rPr lang="en-US" sz="1467" dirty="0" err="1"/>
              <a:t>Kjos</a:t>
            </a:r>
            <a:r>
              <a:rPr lang="en-US" sz="1467" dirty="0"/>
              <a:t> Music Company)</a:t>
            </a:r>
          </a:p>
          <a:p>
            <a:pPr marL="0" indent="0">
              <a:spcAft>
                <a:spcPts val="600"/>
              </a:spcAft>
            </a:pPr>
            <a:r>
              <a:rPr lang="en-US" sz="1467" dirty="0"/>
              <a:t>CCLI </a:t>
            </a:r>
            <a:r>
              <a:rPr lang="en-US" sz="1467" dirty="0" err="1"/>
              <a:t>Licence</a:t>
            </a:r>
            <a:r>
              <a:rPr lang="en-US" sz="1467" dirty="0"/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All that I am, all that I have</a:t>
            </a:r>
          </a:p>
          <a:p>
            <a:r>
              <a:rPr lang="en-US" sz="4267" dirty="0"/>
              <a:t>I lay them down before you, oh Lord</a:t>
            </a:r>
          </a:p>
          <a:p>
            <a:r>
              <a:rPr lang="en-US" sz="4267" dirty="0"/>
              <a:t>All my regrets, all my acclaims</a:t>
            </a:r>
          </a:p>
          <a:p>
            <a:r>
              <a:rPr lang="en-US" sz="4267" dirty="0"/>
              <a:t>The joy and the pain, I'm making them yours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Lord, I offer my life to you</a:t>
            </a:r>
          </a:p>
          <a:p>
            <a:r>
              <a:rPr lang="en-US" sz="4267" dirty="0"/>
              <a:t>Everything I've been through</a:t>
            </a:r>
          </a:p>
          <a:p>
            <a:r>
              <a:rPr lang="en-US" sz="4267" dirty="0"/>
              <a:t>Use it for your glory</a:t>
            </a:r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Lord I offer my days to you</a:t>
            </a:r>
          </a:p>
          <a:p>
            <a:r>
              <a:rPr lang="en-US" sz="4267" dirty="0"/>
              <a:t>Lifting my praise to you</a:t>
            </a:r>
          </a:p>
          <a:p>
            <a:r>
              <a:rPr lang="en-US" sz="4267" dirty="0"/>
              <a:t>As a pleasing sacrifice</a:t>
            </a:r>
          </a:p>
          <a:p>
            <a:r>
              <a:rPr lang="en-US" sz="4267" dirty="0"/>
              <a:t>Lord I offer you my life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168030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Things in the past, things yet unseen</a:t>
            </a:r>
          </a:p>
          <a:p>
            <a:r>
              <a:rPr lang="en-US" sz="4267" dirty="0"/>
              <a:t>Wishes and dreams that are yet to come true</a:t>
            </a:r>
          </a:p>
          <a:p>
            <a:r>
              <a:rPr lang="en-US" sz="4267" dirty="0"/>
              <a:t>All of my heart, all of my praise</a:t>
            </a:r>
          </a:p>
          <a:p>
            <a:r>
              <a:rPr lang="en-US" sz="4267" dirty="0"/>
              <a:t>My heart and my hands are lifted to you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Lord, I offer my life to you</a:t>
            </a:r>
          </a:p>
          <a:p>
            <a:r>
              <a:rPr lang="en-US" sz="4267" dirty="0"/>
              <a:t>Everything I've been through</a:t>
            </a:r>
          </a:p>
          <a:p>
            <a:r>
              <a:rPr lang="en-US" sz="4267" dirty="0"/>
              <a:t>Use it for your glory</a:t>
            </a:r>
          </a:p>
        </p:txBody>
      </p:sp>
    </p:spTree>
    <p:extLst>
      <p:ext uri="{BB962C8B-B14F-4D97-AF65-F5344CB8AC3E}">
        <p14:creationId xmlns:p14="http://schemas.microsoft.com/office/powerpoint/2010/main" val="36474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Lord I offer my days to you</a:t>
            </a:r>
          </a:p>
          <a:p>
            <a:r>
              <a:rPr lang="en-US" sz="4267" dirty="0"/>
              <a:t>Lifting my praise to you</a:t>
            </a:r>
          </a:p>
          <a:p>
            <a:r>
              <a:rPr lang="en-US" sz="4267" dirty="0"/>
              <a:t>As a pleasing sacrifice</a:t>
            </a:r>
          </a:p>
          <a:p>
            <a:r>
              <a:rPr lang="en-US" sz="4267" dirty="0"/>
              <a:t>Lord I offer you my life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13813311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114</TotalTime>
  <Words>184</Words>
  <Application>Microsoft Macintosh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Josefin Sans</vt:lpstr>
      <vt:lpstr>Open Sans</vt:lpstr>
      <vt:lpstr>Parcel</vt:lpstr>
      <vt:lpstr>Lord I Offer My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 I Offer My Life</dc:title>
  <dc:creator>Annabel Lam</dc:creator>
  <cp:lastModifiedBy>Pang Ho Wu</cp:lastModifiedBy>
  <cp:revision>6</cp:revision>
  <dcterms:created xsi:type="dcterms:W3CDTF">2023-07-15T14:35:22Z</dcterms:created>
  <dcterms:modified xsi:type="dcterms:W3CDTF">2023-10-27T10:09:04Z</dcterms:modified>
</cp:coreProperties>
</file>