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6"/>
  </p:notesMasterIdLst>
  <p:sldIdLst>
    <p:sldId id="261" r:id="rId2"/>
    <p:sldId id="259" r:id="rId3"/>
    <p:sldId id="460" r:id="rId4"/>
    <p:sldId id="356" r:id="rId5"/>
    <p:sldId id="357" r:id="rId6"/>
    <p:sldId id="461" r:id="rId7"/>
    <p:sldId id="359" r:id="rId8"/>
    <p:sldId id="462" r:id="rId9"/>
    <p:sldId id="463" r:id="rId10"/>
    <p:sldId id="464" r:id="rId11"/>
    <p:sldId id="465" r:id="rId12"/>
    <p:sldId id="459" r:id="rId13"/>
    <p:sldId id="466" r:id="rId14"/>
    <p:sldId id="4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927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76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5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4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9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6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1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1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80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89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997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9222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2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420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0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117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867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677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2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521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16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4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Man of Sorrows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804670" y="2640692"/>
            <a:ext cx="3044952" cy="94417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l">
              <a:spcBef>
                <a:spcPts val="1000"/>
              </a:spcBef>
              <a:buNone/>
            </a:pPr>
            <a:r>
              <a:rPr lang="en-US" sz="600" dirty="0"/>
              <a:t>"Brooke </a:t>
            </a:r>
            <a:r>
              <a:rPr lang="en-US" sz="600" dirty="0" err="1"/>
              <a:t>Ligertwood</a:t>
            </a:r>
            <a:r>
              <a:rPr lang="en-US" sz="600" dirty="0"/>
              <a:t>, Matt Crocker</a:t>
            </a:r>
          </a:p>
          <a:p>
            <a:pPr marL="0" indent="0" algn="l">
              <a:spcBef>
                <a:spcPts val="1000"/>
              </a:spcBef>
              <a:buNone/>
            </a:pPr>
            <a:r>
              <a:rPr lang="en-US" sz="600" dirty="0"/>
              <a:t>© 2012 Hillsong Music Publishing Australia</a:t>
            </a:r>
          </a:p>
          <a:p>
            <a:pPr marL="0" indent="0" algn="l">
              <a:spcBef>
                <a:spcPts val="1000"/>
              </a:spcBef>
              <a:buNone/>
            </a:pPr>
            <a:r>
              <a:rPr lang="en-US" sz="600" dirty="0"/>
              <a:t>CCLI </a:t>
            </a:r>
            <a:r>
              <a:rPr lang="en-US" sz="600" dirty="0" err="1"/>
              <a:t>Licence</a:t>
            </a:r>
            <a:r>
              <a:rPr lang="en-US" sz="600" dirty="0"/>
              <a:t> No. 5485849"</a:t>
            </a:r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BDDC8EEE-2D61-649F-A7FB-B0CE39EE4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7" r="8166" b="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Now the curse of sin</a:t>
            </a:r>
          </a:p>
          <a:p>
            <a:pPr marL="0" indent="0"/>
            <a:r>
              <a:rPr lang="en-US" sz="4267" dirty="0"/>
              <a:t>Has no hold on me</a:t>
            </a:r>
          </a:p>
          <a:p>
            <a:pPr marL="0" indent="0"/>
            <a:r>
              <a:rPr lang="en-US" sz="4267" dirty="0"/>
              <a:t>Whom the Son sets free</a:t>
            </a:r>
          </a:p>
          <a:p>
            <a:pPr marL="0" indent="0"/>
            <a:r>
              <a:rPr lang="en-US" sz="4267" dirty="0"/>
              <a:t>Oh, is free indeed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BE75B-6985-05E5-D7B8-5EFDF5306F70}"/>
              </a:ext>
            </a:extLst>
          </p:cNvPr>
          <p:cNvSpPr txBox="1"/>
          <p:nvPr/>
        </p:nvSpPr>
        <p:spPr>
          <a:xfrm>
            <a:off x="3434443" y="2850607"/>
            <a:ext cx="686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0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Oh, that rugged cross, my salvation</a:t>
            </a:r>
          </a:p>
          <a:p>
            <a:pPr marL="0" indent="0"/>
            <a:r>
              <a:rPr lang="en-US" sz="4267" dirty="0"/>
              <a:t>Where Your love poured out over me</a:t>
            </a:r>
          </a:p>
          <a:p>
            <a:pPr marL="0" indent="0"/>
            <a:r>
              <a:rPr lang="en-US" sz="4267" dirty="0"/>
              <a:t>Now my soul cries out, Hallelujah</a:t>
            </a:r>
          </a:p>
          <a:p>
            <a:pPr marL="0" indent="0"/>
            <a:r>
              <a:rPr lang="en-US" sz="4267" dirty="0"/>
              <a:t>Praise and </a:t>
            </a:r>
            <a:r>
              <a:rPr lang="en-US" sz="4267" dirty="0" err="1"/>
              <a:t>honour</a:t>
            </a:r>
            <a:r>
              <a:rPr lang="en-US" sz="4267" dirty="0"/>
              <a:t> unto Thee</a:t>
            </a:r>
          </a:p>
        </p:txBody>
      </p:sp>
    </p:spTree>
    <p:extLst>
      <p:ext uri="{BB962C8B-B14F-4D97-AF65-F5344CB8AC3E}">
        <p14:creationId xmlns:p14="http://schemas.microsoft.com/office/powerpoint/2010/main" val="384815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4 </a:t>
            </a:r>
          </a:p>
          <a:p>
            <a:pPr marL="0" indent="0"/>
            <a:r>
              <a:rPr lang="en-US" sz="4267" dirty="0"/>
              <a:t>See the stone is rolled away</a:t>
            </a:r>
          </a:p>
          <a:p>
            <a:pPr marL="0" indent="0"/>
            <a:r>
              <a:rPr lang="en-US" sz="4267" dirty="0"/>
              <a:t>Behold the empty tomb</a:t>
            </a:r>
          </a:p>
          <a:p>
            <a:pPr marL="0" indent="0"/>
            <a:r>
              <a:rPr lang="en-US" sz="4267" dirty="0"/>
              <a:t>Hallelujah, God be praised</a:t>
            </a:r>
          </a:p>
          <a:p>
            <a:pPr marL="0" indent="0"/>
            <a:r>
              <a:rPr lang="en-US" sz="4267" dirty="0"/>
              <a:t>He's risen from the grave</a:t>
            </a:r>
          </a:p>
        </p:txBody>
      </p:sp>
    </p:spTree>
    <p:extLst>
      <p:ext uri="{BB962C8B-B14F-4D97-AF65-F5344CB8AC3E}">
        <p14:creationId xmlns:p14="http://schemas.microsoft.com/office/powerpoint/2010/main" val="298077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Oh, that rugged cross, my salvation</a:t>
            </a:r>
          </a:p>
          <a:p>
            <a:pPr marL="0" indent="0"/>
            <a:r>
              <a:rPr lang="en-US" sz="4267" dirty="0"/>
              <a:t>Where Your love poured out over me</a:t>
            </a:r>
          </a:p>
          <a:p>
            <a:pPr marL="0" indent="0"/>
            <a:r>
              <a:rPr lang="en-US" sz="4267" dirty="0"/>
              <a:t>Now my soul cries out, Hallelujah</a:t>
            </a:r>
          </a:p>
          <a:p>
            <a:pPr marL="0" indent="0"/>
            <a:r>
              <a:rPr lang="en-US" sz="4267" dirty="0"/>
              <a:t>Praise and </a:t>
            </a:r>
            <a:r>
              <a:rPr lang="en-US" sz="4267" dirty="0" err="1"/>
              <a:t>honour</a:t>
            </a:r>
            <a:r>
              <a:rPr lang="en-US" sz="4267" dirty="0"/>
              <a:t> unto Thee</a:t>
            </a:r>
          </a:p>
        </p:txBody>
      </p:sp>
    </p:spTree>
    <p:extLst>
      <p:ext uri="{BB962C8B-B14F-4D97-AF65-F5344CB8AC3E}">
        <p14:creationId xmlns:p14="http://schemas.microsoft.com/office/powerpoint/2010/main" val="91139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Tag</a:t>
            </a:r>
          </a:p>
          <a:p>
            <a:pPr marL="0" indent="0"/>
            <a:r>
              <a:rPr lang="en-US" sz="4267" dirty="0"/>
              <a:t>Praise and </a:t>
            </a:r>
            <a:r>
              <a:rPr lang="en-US" sz="4267" dirty="0" err="1"/>
              <a:t>honour</a:t>
            </a:r>
            <a:r>
              <a:rPr lang="en-US" sz="4267" dirty="0"/>
              <a:t> unto Thee</a:t>
            </a:r>
          </a:p>
        </p:txBody>
      </p:sp>
    </p:spTree>
    <p:extLst>
      <p:ext uri="{BB962C8B-B14F-4D97-AF65-F5344CB8AC3E}">
        <p14:creationId xmlns:p14="http://schemas.microsoft.com/office/powerpoint/2010/main" val="6371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Man of sorrows, Lamb of God</a:t>
            </a:r>
          </a:p>
          <a:p>
            <a:pPr marL="0" indent="0"/>
            <a:r>
              <a:rPr lang="en-US" sz="4267" dirty="0"/>
              <a:t>By His own betrayed</a:t>
            </a:r>
          </a:p>
          <a:p>
            <a:pPr marL="0" indent="0"/>
            <a:r>
              <a:rPr lang="en-US" sz="4267" dirty="0"/>
              <a:t>The sin of man and wrath of God</a:t>
            </a:r>
          </a:p>
          <a:p>
            <a:pPr marL="0" indent="0"/>
            <a:r>
              <a:rPr lang="en-US" sz="4267" dirty="0"/>
              <a:t>Has been on Jesus laid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Silent as He stood accused</a:t>
            </a:r>
          </a:p>
          <a:p>
            <a:pPr marL="0" indent="0"/>
            <a:r>
              <a:rPr lang="en-US" sz="4267" dirty="0"/>
              <a:t>Beaten, mocked, and scorned</a:t>
            </a:r>
          </a:p>
          <a:p>
            <a:pPr marL="0" indent="0"/>
            <a:r>
              <a:rPr lang="en-US" sz="4267" dirty="0"/>
              <a:t>Bowing to the Father's will</a:t>
            </a:r>
          </a:p>
          <a:p>
            <a:pPr marL="0" indent="0"/>
            <a:r>
              <a:rPr lang="en-US" sz="4267" dirty="0"/>
              <a:t>He took a crown of thorns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Oh, that rugged cross, my salvation</a:t>
            </a:r>
          </a:p>
          <a:p>
            <a:pPr marL="0" indent="0"/>
            <a:r>
              <a:rPr lang="en-US" sz="4267" dirty="0"/>
              <a:t>Where Your love poured out over me</a:t>
            </a:r>
          </a:p>
          <a:p>
            <a:pPr marL="0" indent="0"/>
            <a:r>
              <a:rPr lang="en-US" sz="4267" dirty="0"/>
              <a:t>Now my soul cries out, Hallelujah</a:t>
            </a:r>
          </a:p>
          <a:p>
            <a:pPr marL="0" indent="0"/>
            <a:r>
              <a:rPr lang="en-US" sz="4267" dirty="0"/>
              <a:t>Praise and </a:t>
            </a:r>
            <a:r>
              <a:rPr lang="en-US" sz="4267" dirty="0" err="1"/>
              <a:t>honour</a:t>
            </a:r>
            <a:r>
              <a:rPr lang="en-US" sz="4267" dirty="0"/>
              <a:t> unto Thee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 </a:t>
            </a:r>
          </a:p>
          <a:p>
            <a:pPr marL="0" indent="0"/>
            <a:r>
              <a:rPr lang="en-US" sz="4267" dirty="0"/>
              <a:t>Sent of heaven God's own Son</a:t>
            </a:r>
          </a:p>
          <a:p>
            <a:pPr marL="0" indent="0"/>
            <a:r>
              <a:rPr lang="en-US" sz="4267" dirty="0"/>
              <a:t>To purchase and redeem</a:t>
            </a:r>
          </a:p>
          <a:p>
            <a:pPr marL="0" indent="0"/>
            <a:r>
              <a:rPr lang="en-US" sz="4267" dirty="0"/>
              <a:t>And reconcile the very ones</a:t>
            </a:r>
          </a:p>
          <a:p>
            <a:pPr marL="0" indent="0"/>
            <a:r>
              <a:rPr lang="en-US" sz="4267" dirty="0"/>
              <a:t>Who nailed Him to that 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Oh, that rugged cross, my salvation</a:t>
            </a:r>
          </a:p>
          <a:p>
            <a:pPr marL="0" indent="0"/>
            <a:r>
              <a:rPr lang="en-US" sz="4267" dirty="0"/>
              <a:t>Where Your love poured out over me</a:t>
            </a:r>
          </a:p>
          <a:p>
            <a:pPr marL="0" indent="0"/>
            <a:r>
              <a:rPr lang="en-US" sz="4267" dirty="0"/>
              <a:t>Now my soul cries out, Hallelujah</a:t>
            </a:r>
          </a:p>
          <a:p>
            <a:pPr marL="0" indent="0"/>
            <a:r>
              <a:rPr lang="en-US" sz="4267" dirty="0"/>
              <a:t>Praise and </a:t>
            </a:r>
            <a:r>
              <a:rPr lang="en-US" sz="4267" dirty="0" err="1"/>
              <a:t>honour</a:t>
            </a:r>
            <a:r>
              <a:rPr lang="en-US" sz="4267" dirty="0"/>
              <a:t> unto Thee</a:t>
            </a:r>
          </a:p>
        </p:txBody>
      </p:sp>
    </p:spTree>
    <p:extLst>
      <p:ext uri="{BB962C8B-B14F-4D97-AF65-F5344CB8AC3E}">
        <p14:creationId xmlns:p14="http://schemas.microsoft.com/office/powerpoint/2010/main" val="24910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Now my debt is paid</a:t>
            </a:r>
          </a:p>
          <a:p>
            <a:pPr marL="0" indent="0"/>
            <a:r>
              <a:rPr lang="en-US" sz="4267" dirty="0"/>
              <a:t>It is paid in full</a:t>
            </a:r>
          </a:p>
          <a:p>
            <a:pPr marL="0" indent="0"/>
            <a:r>
              <a:rPr lang="en-US" sz="4267" dirty="0"/>
              <a:t>By the precious blood</a:t>
            </a:r>
          </a:p>
          <a:p>
            <a:pPr marL="0" indent="0"/>
            <a:r>
              <a:rPr lang="en-US" sz="4267" dirty="0"/>
              <a:t>That my Jesus spilled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Now the curse of sin</a:t>
            </a:r>
          </a:p>
          <a:p>
            <a:pPr marL="0" indent="0"/>
            <a:r>
              <a:rPr lang="en-US" sz="4267" dirty="0"/>
              <a:t>Has no hold on me</a:t>
            </a:r>
          </a:p>
          <a:p>
            <a:pPr marL="0" indent="0"/>
            <a:r>
              <a:rPr lang="en-US" sz="4267" dirty="0"/>
              <a:t>Whom the Son sets free</a:t>
            </a:r>
          </a:p>
          <a:p>
            <a:pPr marL="0" indent="0"/>
            <a:r>
              <a:rPr lang="en-US" sz="4267" dirty="0"/>
              <a:t>Oh, is free indeed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BE75B-6985-05E5-D7B8-5EFDF5306F70}"/>
              </a:ext>
            </a:extLst>
          </p:cNvPr>
          <p:cNvSpPr txBox="1"/>
          <p:nvPr/>
        </p:nvSpPr>
        <p:spPr>
          <a:xfrm>
            <a:off x="3434443" y="2850607"/>
            <a:ext cx="686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Now my debt is paid</a:t>
            </a:r>
          </a:p>
          <a:p>
            <a:pPr marL="0" indent="0"/>
            <a:r>
              <a:rPr lang="en-US" sz="4267" dirty="0"/>
              <a:t>It is paid in full</a:t>
            </a:r>
          </a:p>
          <a:p>
            <a:pPr marL="0" indent="0"/>
            <a:r>
              <a:rPr lang="en-US" sz="4267" dirty="0"/>
              <a:t>By the precious blood</a:t>
            </a:r>
          </a:p>
          <a:p>
            <a:pPr marL="0" indent="0"/>
            <a:r>
              <a:rPr lang="en-US" sz="4267" dirty="0"/>
              <a:t>That my Jesus spilled</a:t>
            </a:r>
          </a:p>
        </p:txBody>
      </p:sp>
    </p:spTree>
    <p:extLst>
      <p:ext uri="{BB962C8B-B14F-4D97-AF65-F5344CB8AC3E}">
        <p14:creationId xmlns:p14="http://schemas.microsoft.com/office/powerpoint/2010/main" val="31070712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130</TotalTime>
  <Words>314</Words>
  <Application>Microsoft Macintosh PowerPoint</Application>
  <PresentationFormat>Widescreen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Josefin Sans</vt:lpstr>
      <vt:lpstr>Open Sans</vt:lpstr>
      <vt:lpstr>Parcel</vt:lpstr>
      <vt:lpstr>Man of Sorrows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Pang Ho Wu</cp:lastModifiedBy>
  <cp:revision>11</cp:revision>
  <dcterms:created xsi:type="dcterms:W3CDTF">2023-06-17T14:19:15Z</dcterms:created>
  <dcterms:modified xsi:type="dcterms:W3CDTF">2023-10-27T10:29:10Z</dcterms:modified>
</cp:coreProperties>
</file>