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5"/>
  </p:notesMasterIdLst>
  <p:sldIdLst>
    <p:sldId id="274" r:id="rId2"/>
    <p:sldId id="273" r:id="rId3"/>
    <p:sldId id="515" r:id="rId4"/>
    <p:sldId id="362" r:id="rId5"/>
    <p:sldId id="516" r:id="rId6"/>
    <p:sldId id="517" r:id="rId7"/>
    <p:sldId id="518" r:id="rId8"/>
    <p:sldId id="512" r:id="rId9"/>
    <p:sldId id="519" r:id="rId10"/>
    <p:sldId id="522" r:id="rId11"/>
    <p:sldId id="521" r:id="rId12"/>
    <p:sldId id="523" r:id="rId13"/>
    <p:sldId id="51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020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27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00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32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5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41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15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386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07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487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29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89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8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49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994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54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00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12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/>
              <a:t>O come to the altar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CCLI: "Chris Brown, Mack Brock, Steven Furtick, Wade Joye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©  2015 Music by Elevation Worship Publishing (Admin. by Essential Music Publishing LLC)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CCLI Licence No. 5485849"</a:t>
            </a:r>
          </a:p>
        </p:txBody>
      </p:sp>
      <p:pic>
        <p:nvPicPr>
          <p:cNvPr id="1274" name="Picture 1273">
            <a:extLst>
              <a:ext uri="{FF2B5EF4-FFF2-40B4-BE49-F238E27FC236}">
                <a16:creationId xmlns:a16="http://schemas.microsoft.com/office/drawing/2014/main" id="{24077F80-3B9A-8563-D79C-C95DC38DD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4" r="30110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114682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what a Savior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Isn't He wonderful?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Sing Hallelujah, Christ is risen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584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Bow down before Him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He is Lord of all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Sing Hallelujah, Christ is risen</a:t>
            </a:r>
          </a:p>
        </p:txBody>
      </p:sp>
    </p:spTree>
    <p:extLst>
      <p:ext uri="{BB962C8B-B14F-4D97-AF65-F5344CB8AC3E}">
        <p14:creationId xmlns:p14="http://schemas.microsoft.com/office/powerpoint/2010/main" val="419837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12062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 come to the altar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Father's arms are open wide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Forgiveness was bought with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precious blood of Jesus Christ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(x2)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5361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5204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Tag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Bear your cross as you wait for the crown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Tell the world of the treasure you found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07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Are you hurting and broken within?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Overwhelmed by the weight of your sin?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 is calling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8972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Are you hurting and broken within?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Overwhelmed by the weight of your sin?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 is calling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00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89449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 come to the altar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Father's arms are open wide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Forgiveness was bought with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precious blood of Jesus Christ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318693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Leave behind your regrets and mistakes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Come today, there's no reason to wait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 is calling</a:t>
            </a:r>
          </a:p>
        </p:txBody>
      </p:sp>
    </p:spTree>
    <p:extLst>
      <p:ext uri="{BB962C8B-B14F-4D97-AF65-F5344CB8AC3E}">
        <p14:creationId xmlns:p14="http://schemas.microsoft.com/office/powerpoint/2010/main" val="50837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308302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Bring your sorrows and trade them for joy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From the ashes, a new life is born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Jesus is calling</a:t>
            </a:r>
          </a:p>
        </p:txBody>
      </p:sp>
    </p:spTree>
    <p:extLst>
      <p:ext uri="{BB962C8B-B14F-4D97-AF65-F5344CB8AC3E}">
        <p14:creationId xmlns:p14="http://schemas.microsoft.com/office/powerpoint/2010/main" val="183195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89449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 come to the altar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Father's arms are open wide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Forgiveness was bought with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The precious blood of Jesus Christ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731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114682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Oh what a Savior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Isn't He wonderful?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Sing Hallelujah, Christ is risen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43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Bridge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Bow down before Him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He is Lord of all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Sing Hallelujah, Christ is risen</a:t>
            </a:r>
          </a:p>
        </p:txBody>
      </p:sp>
    </p:spTree>
    <p:extLst>
      <p:ext uri="{BB962C8B-B14F-4D97-AF65-F5344CB8AC3E}">
        <p14:creationId xmlns:p14="http://schemas.microsoft.com/office/powerpoint/2010/main" val="36614284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120</TotalTime>
  <Words>273</Words>
  <Application>Microsoft Macintosh PowerPoint</Application>
  <PresentationFormat>Widescreen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Open Sans</vt:lpstr>
      <vt:lpstr>Parcel</vt:lpstr>
      <vt:lpstr>O come to the altar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4</cp:revision>
  <dcterms:created xsi:type="dcterms:W3CDTF">2023-07-15T14:32:25Z</dcterms:created>
  <dcterms:modified xsi:type="dcterms:W3CDTF">2023-10-27T10:07:39Z</dcterms:modified>
</cp:coreProperties>
</file>