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9"/>
  </p:notesMasterIdLst>
  <p:sldIdLst>
    <p:sldId id="261" r:id="rId2"/>
    <p:sldId id="259" r:id="rId3"/>
    <p:sldId id="468" r:id="rId4"/>
    <p:sldId id="356" r:id="rId5"/>
    <p:sldId id="479" r:id="rId6"/>
    <p:sldId id="357" r:id="rId7"/>
    <p:sldId id="480" r:id="rId8"/>
    <p:sldId id="481" r:id="rId9"/>
    <p:sldId id="482" r:id="rId10"/>
    <p:sldId id="359" r:id="rId11"/>
    <p:sldId id="483" r:id="rId12"/>
    <p:sldId id="484" r:id="rId13"/>
    <p:sldId id="485" r:id="rId14"/>
    <p:sldId id="476" r:id="rId15"/>
    <p:sldId id="486" r:id="rId16"/>
    <p:sldId id="487" r:id="rId17"/>
    <p:sldId id="4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8" autoAdjust="0"/>
    <p:restoredTop sz="94593"/>
  </p:normalViewPr>
  <p:slideViewPr>
    <p:cSldViewPr snapToGrid="0">
      <p:cViewPr varScale="1">
        <p:scale>
          <a:sx n="123" d="100"/>
          <a:sy n="123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84D19-4441-405A-A897-182ECCA016BA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8889F-0059-4022-952E-C0001D4B6B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22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302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799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591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657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596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50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20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73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1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16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32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418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319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32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5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895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366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2657600" y="1872617"/>
            <a:ext cx="6876800" cy="1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3996800" y="3184049"/>
            <a:ext cx="4198400" cy="1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3866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3353884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6711717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9584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1163367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43162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4521200" y="2875493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76740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7851233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2355700" y="4140133"/>
            <a:ext cx="41228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842300" y="482682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5995133" y="4140133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6200133" y="4826800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674967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5032800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8390633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565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408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673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148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212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0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06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833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1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3" name="Picture 1092" descr="Guitars on a guitar stand">
            <a:extLst>
              <a:ext uri="{FF2B5EF4-FFF2-40B4-BE49-F238E27FC236}">
                <a16:creationId xmlns:a16="http://schemas.microsoft.com/office/drawing/2014/main" id="{8E2FBC57-8891-2AE2-A574-67529E6249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35" r="-1" b="-1"/>
          <a:stretch/>
        </p:blipFill>
        <p:spPr>
          <a:xfrm>
            <a:off x="20" y="10"/>
            <a:ext cx="7537684" cy="6857990"/>
          </a:xfrm>
          <a:prstGeom prst="rect">
            <a:avLst/>
          </a:prstGeom>
        </p:spPr>
      </p:pic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>
            <a:off x="804672" y="2844368"/>
            <a:ext cx="5928360" cy="11887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This I believe</a:t>
            </a:r>
          </a:p>
        </p:txBody>
      </p: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68D8C857-9447-4941-8520-9A44A926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674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>
            <a:off x="8242273" y="973600"/>
            <a:ext cx="3374136" cy="4924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600" dirty="0">
                <a:solidFill>
                  <a:srgbClr val="FFFFFF"/>
                </a:solidFill>
              </a:rPr>
              <a:t>CCLI: Ben Fielding, Matt Crocker</a:t>
            </a:r>
          </a:p>
          <a:p>
            <a:pPr marL="0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600" dirty="0">
                <a:solidFill>
                  <a:srgbClr val="FFFFFF"/>
                </a:solidFill>
              </a:rPr>
              <a:t>© 2014 Hillsong Music Publishing Australia</a:t>
            </a:r>
          </a:p>
          <a:p>
            <a:pPr marL="0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600" dirty="0">
                <a:solidFill>
                  <a:srgbClr val="FFFFFF"/>
                </a:solidFill>
              </a:rPr>
              <a:t>CCLI </a:t>
            </a:r>
            <a:r>
              <a:rPr lang="en-US" sz="600" dirty="0" err="1">
                <a:solidFill>
                  <a:srgbClr val="FFFFFF"/>
                </a:solidFill>
              </a:rPr>
              <a:t>Licence</a:t>
            </a:r>
            <a:r>
              <a:rPr lang="en-US" sz="600" dirty="0">
                <a:solidFill>
                  <a:srgbClr val="FFFFFF"/>
                </a:solidFill>
              </a:rPr>
              <a:t> No. 5485849</a:t>
            </a:r>
          </a:p>
          <a:p>
            <a:pPr marL="0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600" dirty="0">
                <a:solidFill>
                  <a:srgbClr val="FFFFFF"/>
                </a:solidFill>
              </a:rPr>
              <a:t>7018338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</a:t>
            </a:r>
          </a:p>
          <a:p>
            <a:pPr marL="0" indent="0"/>
            <a:r>
              <a:rPr lang="en-US" sz="4267" dirty="0"/>
              <a:t>I believe in You</a:t>
            </a:r>
          </a:p>
          <a:p>
            <a:pPr marL="0" indent="0"/>
            <a:r>
              <a:rPr lang="en-US" sz="4267" dirty="0"/>
              <a:t>I believe You rose again</a:t>
            </a:r>
          </a:p>
          <a:p>
            <a:pPr marL="0" indent="0"/>
            <a:r>
              <a:rPr lang="en-US" sz="4267" dirty="0"/>
              <a:t>I believe that Jesus Christ is Lord</a:t>
            </a:r>
          </a:p>
          <a:p>
            <a:pPr marL="0" indent="0"/>
            <a:r>
              <a:rPr lang="en-US" sz="4267" dirty="0"/>
              <a:t>(x2)</a:t>
            </a:r>
          </a:p>
        </p:txBody>
      </p:sp>
    </p:spTree>
    <p:extLst>
      <p:ext uri="{BB962C8B-B14F-4D97-AF65-F5344CB8AC3E}">
        <p14:creationId xmlns:p14="http://schemas.microsoft.com/office/powerpoint/2010/main" val="60621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I believe in God our Father</a:t>
            </a:r>
          </a:p>
          <a:p>
            <a:pPr marL="0" indent="0"/>
            <a:r>
              <a:rPr lang="en-US" sz="4267" dirty="0"/>
              <a:t>I believe in Christ the Son</a:t>
            </a:r>
          </a:p>
          <a:p>
            <a:pPr marL="0" indent="0"/>
            <a:r>
              <a:rPr lang="en-US" sz="4267" dirty="0"/>
              <a:t>I believe in the Holy Spirit</a:t>
            </a:r>
          </a:p>
          <a:p>
            <a:pPr marL="0" indent="0"/>
            <a:r>
              <a:rPr lang="en-US" sz="4267" dirty="0"/>
              <a:t>Our God is three in one</a:t>
            </a:r>
          </a:p>
        </p:txBody>
      </p:sp>
    </p:spTree>
    <p:extLst>
      <p:ext uri="{BB962C8B-B14F-4D97-AF65-F5344CB8AC3E}">
        <p14:creationId xmlns:p14="http://schemas.microsoft.com/office/powerpoint/2010/main" val="258506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I believe in the resurrection</a:t>
            </a:r>
          </a:p>
          <a:p>
            <a:pPr marL="0" indent="0"/>
            <a:r>
              <a:rPr lang="en-US" sz="4267" dirty="0"/>
              <a:t>That we will rise again</a:t>
            </a:r>
          </a:p>
          <a:p>
            <a:pPr marL="0" indent="0"/>
            <a:r>
              <a:rPr lang="en-US" sz="4267" dirty="0"/>
              <a:t>For I believe in the Name of Jesus</a:t>
            </a:r>
          </a:p>
        </p:txBody>
      </p:sp>
    </p:spTree>
    <p:extLst>
      <p:ext uri="{BB962C8B-B14F-4D97-AF65-F5344CB8AC3E}">
        <p14:creationId xmlns:p14="http://schemas.microsoft.com/office/powerpoint/2010/main" val="1890860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2</a:t>
            </a:r>
          </a:p>
          <a:p>
            <a:pPr marL="0" indent="0"/>
            <a:r>
              <a:rPr lang="en-US" sz="4267" dirty="0"/>
              <a:t>I believe in life eternal</a:t>
            </a:r>
          </a:p>
          <a:p>
            <a:pPr marL="0" indent="0"/>
            <a:r>
              <a:rPr lang="en-US" sz="4267" dirty="0"/>
              <a:t>I believe in the virgin birth</a:t>
            </a:r>
          </a:p>
          <a:p>
            <a:pPr marL="0" indent="0"/>
            <a:r>
              <a:rPr lang="en-US" sz="4267" dirty="0"/>
              <a:t>I believe in the saints' communion</a:t>
            </a:r>
          </a:p>
          <a:p>
            <a:pPr marL="0" indent="0"/>
            <a:r>
              <a:rPr lang="en-US" sz="4267" dirty="0"/>
              <a:t>And in Your holy Church</a:t>
            </a:r>
          </a:p>
          <a:p>
            <a:pPr marL="0" indent="0"/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476692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2</a:t>
            </a:r>
          </a:p>
          <a:p>
            <a:pPr marL="0" indent="0"/>
            <a:r>
              <a:rPr lang="en-US" sz="4267" dirty="0"/>
              <a:t>I believe in the resurrection</a:t>
            </a:r>
          </a:p>
          <a:p>
            <a:pPr marL="0" indent="0"/>
            <a:r>
              <a:rPr lang="en-US" sz="4267" dirty="0"/>
              <a:t>When Jesus comes again</a:t>
            </a:r>
          </a:p>
          <a:p>
            <a:pPr marL="0" indent="0"/>
            <a:r>
              <a:rPr lang="en-US" sz="4267" dirty="0"/>
              <a:t>For I believe in the Name of Jesus</a:t>
            </a:r>
          </a:p>
        </p:txBody>
      </p:sp>
    </p:spTree>
    <p:extLst>
      <p:ext uri="{BB962C8B-B14F-4D97-AF65-F5344CB8AC3E}">
        <p14:creationId xmlns:p14="http://schemas.microsoft.com/office/powerpoint/2010/main" val="334512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I believe in God our Father</a:t>
            </a:r>
          </a:p>
          <a:p>
            <a:pPr marL="0" indent="0"/>
            <a:r>
              <a:rPr lang="en-US" sz="4267" dirty="0"/>
              <a:t>I believe in Christ the Son</a:t>
            </a:r>
          </a:p>
          <a:p>
            <a:pPr marL="0" indent="0"/>
            <a:r>
              <a:rPr lang="en-US" sz="4267" dirty="0"/>
              <a:t>I believe in the Holy Spirit</a:t>
            </a:r>
          </a:p>
          <a:p>
            <a:pPr marL="0" indent="0"/>
            <a:r>
              <a:rPr lang="en-US" sz="4267" dirty="0"/>
              <a:t>Our God is three in one</a:t>
            </a:r>
          </a:p>
        </p:txBody>
      </p:sp>
    </p:spTree>
    <p:extLst>
      <p:ext uri="{BB962C8B-B14F-4D97-AF65-F5344CB8AC3E}">
        <p14:creationId xmlns:p14="http://schemas.microsoft.com/office/powerpoint/2010/main" val="503991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I believe in the resurrection</a:t>
            </a:r>
          </a:p>
          <a:p>
            <a:pPr marL="0" indent="0"/>
            <a:r>
              <a:rPr lang="en-US" sz="4267" dirty="0"/>
              <a:t>That we will rise again</a:t>
            </a:r>
          </a:p>
          <a:p>
            <a:pPr marL="0" indent="0"/>
            <a:r>
              <a:rPr lang="en-US" sz="4267" dirty="0"/>
              <a:t>For I believe in the Name of Jesus</a:t>
            </a:r>
          </a:p>
        </p:txBody>
      </p:sp>
    </p:spTree>
    <p:extLst>
      <p:ext uri="{BB962C8B-B14F-4D97-AF65-F5344CB8AC3E}">
        <p14:creationId xmlns:p14="http://schemas.microsoft.com/office/powerpoint/2010/main" val="2095064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Tag</a:t>
            </a:r>
          </a:p>
          <a:p>
            <a:pPr marL="0" indent="0"/>
            <a:r>
              <a:rPr lang="en-US" sz="4267"/>
              <a:t>For I believe in the Name of Jesus</a:t>
            </a:r>
          </a:p>
          <a:p>
            <a:pPr marL="0" indent="0"/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71347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  <a:p>
            <a:pPr marL="0" indent="0"/>
            <a:r>
              <a:rPr lang="en-US" sz="4267" dirty="0"/>
              <a:t>Our Father everlasting</a:t>
            </a:r>
          </a:p>
          <a:p>
            <a:pPr marL="0" indent="0"/>
            <a:r>
              <a:rPr lang="en-US" sz="4267" dirty="0"/>
              <a:t>The all creating One</a:t>
            </a:r>
          </a:p>
          <a:p>
            <a:pPr marL="0" indent="0"/>
            <a:r>
              <a:rPr lang="en-US" sz="4267" dirty="0"/>
              <a:t>God Almighty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  <a:p>
            <a:pPr marL="0" indent="0"/>
            <a:r>
              <a:rPr lang="en-US" sz="4267" dirty="0"/>
              <a:t>Through Your Holy Spirit</a:t>
            </a:r>
          </a:p>
          <a:p>
            <a:pPr marL="0" indent="0"/>
            <a:r>
              <a:rPr lang="en-US" sz="4267" dirty="0"/>
              <a:t>Conceiving Christ the Son</a:t>
            </a:r>
          </a:p>
          <a:p>
            <a:pPr marL="0" indent="0"/>
            <a:r>
              <a:rPr lang="en-US" sz="4267" dirty="0"/>
              <a:t>Jesus our </a:t>
            </a:r>
            <a:r>
              <a:rPr lang="en-US" sz="4267" dirty="0" err="1"/>
              <a:t>Saviour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43843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I believe in God our Father</a:t>
            </a:r>
          </a:p>
          <a:p>
            <a:pPr marL="0" indent="0"/>
            <a:r>
              <a:rPr lang="en-US" sz="4267" dirty="0"/>
              <a:t>I believe in Christ the Son</a:t>
            </a:r>
          </a:p>
          <a:p>
            <a:pPr marL="0" indent="0"/>
            <a:r>
              <a:rPr lang="en-US" sz="4267" dirty="0"/>
              <a:t>I believe in the Holy Spirit</a:t>
            </a:r>
          </a:p>
          <a:p>
            <a:pPr marL="0" indent="0"/>
            <a:r>
              <a:rPr lang="en-US" sz="4267" dirty="0"/>
              <a:t>Our God is three in one</a:t>
            </a:r>
          </a:p>
        </p:txBody>
      </p:sp>
    </p:spTree>
    <p:extLst>
      <p:ext uri="{BB962C8B-B14F-4D97-AF65-F5344CB8AC3E}">
        <p14:creationId xmlns:p14="http://schemas.microsoft.com/office/powerpoint/2010/main" val="161682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I believe in the resurrection</a:t>
            </a:r>
          </a:p>
          <a:p>
            <a:pPr marL="0" indent="0"/>
            <a:r>
              <a:rPr lang="en-US" sz="4267" dirty="0"/>
              <a:t>That we will rise again</a:t>
            </a:r>
          </a:p>
          <a:p>
            <a:pPr marL="0" indent="0"/>
            <a:r>
              <a:rPr lang="en-US" sz="4267" dirty="0"/>
              <a:t>For I believe in the Name of Jesus</a:t>
            </a:r>
          </a:p>
        </p:txBody>
      </p:sp>
    </p:spTree>
    <p:extLst>
      <p:ext uri="{BB962C8B-B14F-4D97-AF65-F5344CB8AC3E}">
        <p14:creationId xmlns:p14="http://schemas.microsoft.com/office/powerpoint/2010/main" val="82876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</a:t>
            </a:r>
          </a:p>
          <a:p>
            <a:pPr marL="0" indent="0"/>
            <a:r>
              <a:rPr lang="en-US" sz="4267" dirty="0"/>
              <a:t>Our Judge and our Defender</a:t>
            </a:r>
          </a:p>
          <a:p>
            <a:pPr marL="0" indent="0"/>
            <a:r>
              <a:rPr lang="en-US" sz="4267" dirty="0"/>
              <a:t>Suffered and crucified</a:t>
            </a:r>
          </a:p>
          <a:p>
            <a:pPr marL="0" indent="0"/>
            <a:r>
              <a:rPr lang="en-US" sz="4267" dirty="0"/>
              <a:t>Forgiveness is in You</a:t>
            </a:r>
          </a:p>
        </p:txBody>
      </p:sp>
    </p:spTree>
    <p:extLst>
      <p:ext uri="{BB962C8B-B14F-4D97-AF65-F5344CB8AC3E}">
        <p14:creationId xmlns:p14="http://schemas.microsoft.com/office/powerpoint/2010/main" val="139098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</a:t>
            </a:r>
          </a:p>
          <a:p>
            <a:pPr marL="0" indent="0"/>
            <a:r>
              <a:rPr lang="en-US" sz="4267" dirty="0"/>
              <a:t>Descended into darkness</a:t>
            </a:r>
          </a:p>
          <a:p>
            <a:pPr marL="0" indent="0"/>
            <a:r>
              <a:rPr lang="en-US" sz="4267" dirty="0"/>
              <a:t>You rose in glorious life</a:t>
            </a:r>
          </a:p>
          <a:p>
            <a:pPr marL="0" indent="0"/>
            <a:r>
              <a:rPr lang="en-US" sz="4267" dirty="0"/>
              <a:t>Forever seated high</a:t>
            </a:r>
          </a:p>
        </p:txBody>
      </p:sp>
    </p:spTree>
    <p:extLst>
      <p:ext uri="{BB962C8B-B14F-4D97-AF65-F5344CB8AC3E}">
        <p14:creationId xmlns:p14="http://schemas.microsoft.com/office/powerpoint/2010/main" val="403827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I believe in God our Father</a:t>
            </a:r>
          </a:p>
          <a:p>
            <a:pPr marL="0" indent="0"/>
            <a:r>
              <a:rPr lang="en-US" sz="4267" dirty="0"/>
              <a:t>I believe in Christ the Son</a:t>
            </a:r>
          </a:p>
          <a:p>
            <a:pPr marL="0" indent="0"/>
            <a:r>
              <a:rPr lang="en-US" sz="4267" dirty="0"/>
              <a:t>I believe in the Holy Spirit</a:t>
            </a:r>
          </a:p>
          <a:p>
            <a:pPr marL="0" indent="0"/>
            <a:r>
              <a:rPr lang="en-US" sz="4267" dirty="0"/>
              <a:t>Our God is three in one</a:t>
            </a:r>
          </a:p>
        </p:txBody>
      </p:sp>
    </p:spTree>
    <p:extLst>
      <p:ext uri="{BB962C8B-B14F-4D97-AF65-F5344CB8AC3E}">
        <p14:creationId xmlns:p14="http://schemas.microsoft.com/office/powerpoint/2010/main" val="102172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I believe in the resurrection</a:t>
            </a:r>
          </a:p>
          <a:p>
            <a:pPr marL="0" indent="0"/>
            <a:r>
              <a:rPr lang="en-US" sz="4267" dirty="0"/>
              <a:t>That we will rise again</a:t>
            </a:r>
          </a:p>
          <a:p>
            <a:pPr marL="0" indent="0"/>
            <a:r>
              <a:rPr lang="en-US" sz="4267" dirty="0"/>
              <a:t>For I believe in the Name of Jesus</a:t>
            </a:r>
          </a:p>
        </p:txBody>
      </p:sp>
    </p:spTree>
    <p:extLst>
      <p:ext uri="{BB962C8B-B14F-4D97-AF65-F5344CB8AC3E}">
        <p14:creationId xmlns:p14="http://schemas.microsoft.com/office/powerpoint/2010/main" val="426535224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1363</TotalTime>
  <Words>322</Words>
  <Application>Microsoft Macintosh PowerPoint</Application>
  <PresentationFormat>Widescreen</PresentationFormat>
  <Paragraphs>73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Gill Sans MT</vt:lpstr>
      <vt:lpstr>Josefin Sans</vt:lpstr>
      <vt:lpstr>Open Sans</vt:lpstr>
      <vt:lpstr>Parcel</vt:lpstr>
      <vt:lpstr>This I believe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Oceans</dc:title>
  <dc:creator>Annabel Lam</dc:creator>
  <cp:lastModifiedBy>Pang Ho Wu</cp:lastModifiedBy>
  <cp:revision>23</cp:revision>
  <dcterms:created xsi:type="dcterms:W3CDTF">2023-06-17T14:19:15Z</dcterms:created>
  <dcterms:modified xsi:type="dcterms:W3CDTF">2023-10-27T10:28:57Z</dcterms:modified>
</cp:coreProperties>
</file>