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4"/>
  </p:notesMasterIdLst>
  <p:sldIdLst>
    <p:sldId id="274" r:id="rId2"/>
    <p:sldId id="273" r:id="rId3"/>
    <p:sldId id="362" r:id="rId4"/>
    <p:sldId id="493" r:id="rId5"/>
    <p:sldId id="515" r:id="rId6"/>
    <p:sldId id="510" r:id="rId7"/>
    <p:sldId id="516" r:id="rId8"/>
    <p:sldId id="517" r:id="rId9"/>
    <p:sldId id="518" r:id="rId10"/>
    <p:sldId id="512" r:id="rId11"/>
    <p:sldId id="519" r:id="rId12"/>
    <p:sldId id="52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A13C-C267-49E9-BB2E-5E2C9C4D91B0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C2524-3D7B-4CC1-86CB-FD9D0A15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63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76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495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18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5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99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397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133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55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153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15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61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632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94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5381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183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099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58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192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127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66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1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507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366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4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/>
              <a:t>Thrive</a:t>
            </a:r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1148615" y="4352544"/>
            <a:ext cx="3798770" cy="12398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>
              <a:spcBef>
                <a:spcPts val="1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Casting Crowns</a:t>
            </a:r>
          </a:p>
        </p:txBody>
      </p:sp>
      <p:pic>
        <p:nvPicPr>
          <p:cNvPr id="1275" name="Picture 1274" descr="Man with white beard">
            <a:extLst>
              <a:ext uri="{FF2B5EF4-FFF2-40B4-BE49-F238E27FC236}">
                <a16:creationId xmlns:a16="http://schemas.microsoft.com/office/drawing/2014/main" id="{BF44E436-51AF-6AB0-6174-BF2719C15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6" r="30999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Joy Unspeakable, Faith Unsinkable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Love Unstoppable, Anything is possible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(x4)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8943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665893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Just to know You and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To make You known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We lift Your name on High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Shine like the sun make darkness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run and hide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34403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416512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We know we were made for so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much more than ordinary lives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It's time for us to more than just survive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We were made to thrive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We were made to thrive</a:t>
            </a:r>
          </a:p>
        </p:txBody>
      </p:sp>
    </p:spTree>
    <p:extLst>
      <p:ext uri="{BB962C8B-B14F-4D97-AF65-F5344CB8AC3E}">
        <p14:creationId xmlns:p14="http://schemas.microsoft.com/office/powerpoint/2010/main" val="159457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29" y="367107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Here in this worn and weary land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Where many a dream has died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Like a tree planted by the water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We never will run dry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Pre 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So living water flowing through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God we thirst for more of You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Fill our hearts and flood our souls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With one desire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6879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665893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Just to know You and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To make You known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We lift Your name on High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Shine like the sun make darkness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run and hide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7245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239866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We know we were made for so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much more than ordinary lives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It's time for us to more than just survive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We were made to thrive</a:t>
            </a:r>
          </a:p>
        </p:txBody>
      </p:sp>
    </p:spTree>
    <p:extLst>
      <p:ext uri="{BB962C8B-B14F-4D97-AF65-F5344CB8AC3E}">
        <p14:creationId xmlns:p14="http://schemas.microsoft.com/office/powerpoint/2010/main" val="110312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29" y="0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Into Your word we're digging deep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To know our Father's heart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Into the world we're reaching out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To show them who You are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1375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Pre 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So living water flowing through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God we thirst for more of You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Fill our hearts and flood our souls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With one desire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8442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665893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Just to know You and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To make You known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We lift Your name on High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Shine like the sun make darkness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run and hide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8878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250624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We know we were made for so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much more than ordinary lives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It's time for us to more than just survive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We were made to thrive</a:t>
            </a:r>
          </a:p>
        </p:txBody>
      </p:sp>
    </p:spTree>
    <p:extLst>
      <p:ext uri="{BB962C8B-B14F-4D97-AF65-F5344CB8AC3E}">
        <p14:creationId xmlns:p14="http://schemas.microsoft.com/office/powerpoint/2010/main" val="186475451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109</TotalTime>
  <Words>279</Words>
  <Application>Microsoft Macintosh PowerPoint</Application>
  <PresentationFormat>Widescreen</PresentationFormat>
  <Paragraphs>60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Open Sans</vt:lpstr>
      <vt:lpstr>Parcel</vt:lpstr>
      <vt:lpstr>Thrive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Not I But Through Christ In Me</dc:title>
  <dc:creator>Annabel Lam</dc:creator>
  <cp:lastModifiedBy>Pang Ho Wu</cp:lastModifiedBy>
  <cp:revision>5</cp:revision>
  <dcterms:created xsi:type="dcterms:W3CDTF">2023-07-15T14:32:25Z</dcterms:created>
  <dcterms:modified xsi:type="dcterms:W3CDTF">2023-10-27T10:01:35Z</dcterms:modified>
</cp:coreProperties>
</file>