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7"/>
  </p:notesMasterIdLst>
  <p:sldIdLst>
    <p:sldId id="274" r:id="rId2"/>
    <p:sldId id="273" r:id="rId3"/>
    <p:sldId id="515" r:id="rId4"/>
    <p:sldId id="362" r:id="rId5"/>
    <p:sldId id="493" r:id="rId6"/>
    <p:sldId id="516" r:id="rId7"/>
    <p:sldId id="492" r:id="rId8"/>
    <p:sldId id="517" r:id="rId9"/>
    <p:sldId id="518" r:id="rId10"/>
    <p:sldId id="519" r:id="rId11"/>
    <p:sldId id="520" r:id="rId12"/>
    <p:sldId id="521" r:id="rId13"/>
    <p:sldId id="522" r:id="rId14"/>
    <p:sldId id="523" r:id="rId15"/>
    <p:sldId id="51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3A13C-C267-49E9-BB2E-5E2C9C4D91B0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C2524-3D7B-4CC1-86CB-FD9D0A1588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2638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ab8d1ca927_3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ab8d1ca927_3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481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632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10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260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809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323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230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853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999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233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455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424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1161f6db21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1161f6db21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49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18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1655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4448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2855933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2856067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8657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Title only 12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1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44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6106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07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0026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3134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6273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27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87107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237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14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6" name="Picture 1275" descr="A close-up of a blue and purple background&#10;&#10;Description automatically generated">
            <a:extLst>
              <a:ext uri="{FF2B5EF4-FFF2-40B4-BE49-F238E27FC236}">
                <a16:creationId xmlns:a16="http://schemas.microsoft.com/office/drawing/2014/main" id="{4EFD5AE0-1E5B-416D-5666-05DEC00E25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05" b="145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71" name="Google Shape;1271;p92"/>
          <p:cNvSpPr txBox="1"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>
              <a:spcBef>
                <a:spcPct val="0"/>
              </a:spcBef>
            </a:pPr>
            <a:r>
              <a:rPr lang="en-US" sz="3800">
                <a:solidFill>
                  <a:schemeClr val="tx1"/>
                </a:solidFill>
              </a:rPr>
              <a:t>Who am I</a:t>
            </a:r>
          </a:p>
        </p:txBody>
      </p:sp>
      <p:sp>
        <p:nvSpPr>
          <p:cNvPr id="1272" name="Google Shape;1272;p92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0">
              <a:spcBef>
                <a:spcPts val="1000"/>
              </a:spcBef>
            </a:pPr>
            <a:r>
              <a:rPr lang="en-US" sz="2000">
                <a:solidFill>
                  <a:schemeClr val="tx1"/>
                </a:solidFill>
              </a:rPr>
              <a:t>CCLI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60" y="1091920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 am a flower quickly fading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Here today and gone tomorrow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A wave tossed in the ocean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A vapor in the wind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83687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769802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Still, You hear me when I'm calling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Lord, You catch me when I'm falling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And You've told me who I am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 am Yours</a:t>
            </a:r>
          </a:p>
        </p:txBody>
      </p:sp>
    </p:spTree>
    <p:extLst>
      <p:ext uri="{BB962C8B-B14F-4D97-AF65-F5344CB8AC3E}">
        <p14:creationId xmlns:p14="http://schemas.microsoft.com/office/powerpoint/2010/main" val="1000337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60" y="1091920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Pre-Chorus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Not because of who I am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But because of what You've done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Not because of what I've done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But because of who You are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17138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60" y="1091920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 am a flower quickly fading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Here today and gone tomorrow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A wave tossed in the ocean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A vapor in the wind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11882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769802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Still, You hear me when I'm calling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Lord, You catch me when I'm falling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And You've told me who I am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 am Yours</a:t>
            </a:r>
          </a:p>
        </p:txBody>
      </p:sp>
    </p:spTree>
    <p:extLst>
      <p:ext uri="{BB962C8B-B14F-4D97-AF65-F5344CB8AC3E}">
        <p14:creationId xmlns:p14="http://schemas.microsoft.com/office/powerpoint/2010/main" val="434808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437293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Tag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Whom shall I fear? Whom shall I fear?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 err="1">
                <a:latin typeface="Open Sans"/>
                <a:ea typeface="Open Sans"/>
                <a:cs typeface="Open Sans"/>
                <a:sym typeface="Open Sans"/>
              </a:rPr>
              <a:t>'Cause</a:t>
            </a: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 I am Yours, I am Yours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1075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30" y="-100484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Verse 1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Who am I, that the Lord of all the earth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Would care to know my name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Would care to feel my hurt?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29" y="-287520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Verse 1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Who am I, that the Bright and Morning Star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Would choose to light the way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For my ever wandering heart?</a:t>
            </a:r>
          </a:p>
        </p:txBody>
      </p:sp>
    </p:spTree>
    <p:extLst>
      <p:ext uri="{BB962C8B-B14F-4D97-AF65-F5344CB8AC3E}">
        <p14:creationId xmlns:p14="http://schemas.microsoft.com/office/powerpoint/2010/main" val="965442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60" y="1091920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Pre-Chorus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Not because of who I am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But because of what You've done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Not because of what I've done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But because of who You are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6879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60" y="1091920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 am a flower quickly fading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Here today and gone tomorrow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A wave tossed in the ocean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A vapor in the wind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7245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59" y="769802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Chorus 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Still, You hear me when I'm calling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Lord, You catch me when I'm falling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And You've told me who I am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 am Yours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I am Yours</a:t>
            </a:r>
          </a:p>
        </p:txBody>
      </p:sp>
    </p:spTree>
    <p:extLst>
      <p:ext uri="{BB962C8B-B14F-4D97-AF65-F5344CB8AC3E}">
        <p14:creationId xmlns:p14="http://schemas.microsoft.com/office/powerpoint/2010/main" val="200140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30" y="-395236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Verse 2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Who am I, that the eyes that see my sin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Would look on me with love and watch me rise again?</a:t>
            </a:r>
          </a:p>
        </p:txBody>
      </p:sp>
    </p:spTree>
    <p:extLst>
      <p:ext uri="{BB962C8B-B14F-4D97-AF65-F5344CB8AC3E}">
        <p14:creationId xmlns:p14="http://schemas.microsoft.com/office/powerpoint/2010/main" val="1290394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123930" y="-395236"/>
            <a:ext cx="11944141" cy="541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Verse 2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Who am I, that the voice that calmed the sea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Would call out through the rain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And calm the storm in me?</a:t>
            </a:r>
          </a:p>
        </p:txBody>
      </p:sp>
    </p:spTree>
    <p:extLst>
      <p:ext uri="{BB962C8B-B14F-4D97-AF65-F5344CB8AC3E}">
        <p14:creationId xmlns:p14="http://schemas.microsoft.com/office/powerpoint/2010/main" val="196771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1"/>
          <p:cNvSpPr txBox="1"/>
          <p:nvPr/>
        </p:nvSpPr>
        <p:spPr>
          <a:xfrm>
            <a:off x="607860" y="1091920"/>
            <a:ext cx="10976281" cy="396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Pre-Chorus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Not because of who I am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But because of what You've done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Not because of what I've done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But because of who You are</a:t>
            </a:r>
          </a:p>
          <a:p>
            <a:pPr algn="ctr" defTabSz="1219170">
              <a:buClr>
                <a:srgbClr val="000000"/>
              </a:buClr>
            </a:pPr>
            <a:r>
              <a:rPr lang="en-US" sz="4267" kern="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 defTabSz="1219170">
              <a:buClr>
                <a:srgbClr val="000000"/>
              </a:buClr>
            </a:pPr>
            <a:endParaRPr lang="en-US" sz="4267" kern="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6575370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4</TotalTime>
  <Words>355</Words>
  <Application>Microsoft Macintosh PowerPoint</Application>
  <PresentationFormat>Widescreen</PresentationFormat>
  <Paragraphs>69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Open Sans</vt:lpstr>
      <vt:lpstr>Parcel</vt:lpstr>
      <vt:lpstr>Who am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Yet Not I But Through Christ In Me</dc:title>
  <dc:creator>Annabel Lam</dc:creator>
  <cp:lastModifiedBy>Pang Ho Wu</cp:lastModifiedBy>
  <cp:revision>5</cp:revision>
  <dcterms:created xsi:type="dcterms:W3CDTF">2023-07-15T14:32:25Z</dcterms:created>
  <dcterms:modified xsi:type="dcterms:W3CDTF">2023-10-27T08:16:23Z</dcterms:modified>
</cp:coreProperties>
</file>