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7" r:id="rId1"/>
  </p:sldMasterIdLst>
  <p:notesMasterIdLst>
    <p:notesMasterId r:id="rId50"/>
  </p:notesMasterIdLst>
  <p:sldIdLst>
    <p:sldId id="256" r:id="rId2"/>
    <p:sldId id="381" r:id="rId3"/>
    <p:sldId id="554" r:id="rId4"/>
    <p:sldId id="261" r:id="rId5"/>
    <p:sldId id="259" r:id="rId6"/>
    <p:sldId id="460" r:id="rId7"/>
    <p:sldId id="356" r:id="rId8"/>
    <p:sldId id="357" r:id="rId9"/>
    <p:sldId id="461" r:id="rId10"/>
    <p:sldId id="359" r:id="rId11"/>
    <p:sldId id="462" r:id="rId12"/>
    <p:sldId id="463" r:id="rId13"/>
    <p:sldId id="464" r:id="rId14"/>
    <p:sldId id="465" r:id="rId15"/>
    <p:sldId id="459" r:id="rId16"/>
    <p:sldId id="466" r:id="rId17"/>
    <p:sldId id="467" r:id="rId18"/>
    <p:sldId id="274" r:id="rId19"/>
    <p:sldId id="273" r:id="rId20"/>
    <p:sldId id="515" r:id="rId21"/>
    <p:sldId id="516" r:id="rId22"/>
    <p:sldId id="517" r:id="rId23"/>
    <p:sldId id="492" r:id="rId24"/>
    <p:sldId id="518" r:id="rId25"/>
    <p:sldId id="519" r:id="rId26"/>
    <p:sldId id="520" r:id="rId27"/>
    <p:sldId id="521" r:id="rId28"/>
    <p:sldId id="522" r:id="rId29"/>
    <p:sldId id="523" r:id="rId30"/>
    <p:sldId id="524" r:id="rId31"/>
    <p:sldId id="590" r:id="rId32"/>
    <p:sldId id="591" r:id="rId33"/>
    <p:sldId id="468" r:id="rId34"/>
    <p:sldId id="592" r:id="rId35"/>
    <p:sldId id="479" r:id="rId36"/>
    <p:sldId id="593" r:id="rId37"/>
    <p:sldId id="480" r:id="rId38"/>
    <p:sldId id="481" r:id="rId39"/>
    <p:sldId id="594" r:id="rId40"/>
    <p:sldId id="482" r:id="rId41"/>
    <p:sldId id="483" r:id="rId42"/>
    <p:sldId id="276" r:id="rId43"/>
    <p:sldId id="266" r:id="rId44"/>
    <p:sldId id="561" r:id="rId45"/>
    <p:sldId id="559" r:id="rId46"/>
    <p:sldId id="589" r:id="rId47"/>
    <p:sldId id="269" r:id="rId48"/>
    <p:sldId id="275" r:id="rId49"/>
  </p:sldIdLst>
  <p:sldSz cx="9144000" cy="5143500" type="screen16x9"/>
  <p:notesSz cx="6858000" cy="9144000"/>
  <p:embeddedFontLst>
    <p:embeddedFont>
      <p:font typeface="Gill Sans MT" panose="020B0502020104020203" pitchFamily="34" charset="77"/>
      <p:regular r:id="rId51"/>
      <p:bold r:id="rId52"/>
      <p:italic r:id="rId53"/>
      <p:boldItalic r:id="rId54"/>
    </p:embeddedFont>
    <p:embeddedFont>
      <p:font typeface="Josefin Sans" pitchFamily="2" charset="77"/>
      <p:regular r:id="rId55"/>
      <p:bold r:id="rId56"/>
    </p:embeddedFont>
    <p:embeddedFont>
      <p:font typeface="Open Sans" panose="020B0606030504020204" pitchFamily="34" charset="0"/>
      <p:regular r:id="rId57"/>
      <p:bold r:id="rId58"/>
      <p:italic r:id="rId59"/>
      <p:boldItalic r:id="rId6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D92787-0673-4784-B1B4-DA8829A55E00}">
  <a:tblStyle styleId="{C7D92787-0673-4784-B1B4-DA8829A55E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91" autoAdjust="0"/>
    <p:restoredTop sz="94660"/>
  </p:normalViewPr>
  <p:slideViewPr>
    <p:cSldViewPr snapToGrid="0">
      <p:cViewPr varScale="1">
        <p:scale>
          <a:sx n="165" d="100"/>
          <a:sy n="165" d="100"/>
        </p:scale>
        <p:origin x="408"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4A687-FD45-4AE6-8C2B-71623BC271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2567AB-EAF4-4B59-8620-9E5956198D4D}">
      <dgm:prSet/>
      <dgm:spPr/>
      <dgm:t>
        <a:bodyPr/>
        <a:lstStyle/>
        <a:p>
          <a:pPr>
            <a:lnSpc>
              <a:spcPct val="100000"/>
            </a:lnSpc>
          </a:pPr>
          <a:r>
            <a:rPr lang="en-US" dirty="0"/>
            <a:t>Account Name:</a:t>
          </a:r>
        </a:p>
        <a:p>
          <a:pPr>
            <a:lnSpc>
              <a:spcPct val="100000"/>
            </a:lnSpc>
          </a:pPr>
          <a:r>
            <a:rPr lang="en-US" dirty="0"/>
            <a:t>Blacktown Chinese Christian Church</a:t>
          </a:r>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endParaRPr lang="en-US"/>
        </a:p>
      </dgm:t>
    </dgm:pt>
    <dgm:pt modelId="{0F51077B-AD45-4FAD-AFE2-6FDCF17097FD}">
      <dgm:prSet/>
      <dgm:spPr/>
      <dgm:t>
        <a:bodyPr/>
        <a:lstStyle/>
        <a:p>
          <a:pPr>
            <a:lnSpc>
              <a:spcPct val="100000"/>
            </a:lnSpc>
          </a:pPr>
          <a:r>
            <a:rPr lang="en-US" dirty="0"/>
            <a:t>BSB: 112 - 879</a:t>
          </a:r>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endParaRPr lang="en-US"/>
        </a:p>
      </dgm:t>
    </dgm:pt>
    <dgm:pt modelId="{A1EEC57C-3093-41B2-958B-57BF056AF12B}">
      <dgm:prSet/>
      <dgm:spPr/>
      <dgm:t>
        <a:bodyPr/>
        <a:lstStyle/>
        <a:p>
          <a:pPr>
            <a:lnSpc>
              <a:spcPct val="100000"/>
            </a:lnSpc>
          </a:pPr>
          <a:r>
            <a:rPr lang="en-US" dirty="0"/>
            <a:t>Account number: 4216 50263</a:t>
          </a:r>
        </a:p>
      </dgm:t>
    </dgm:pt>
    <dgm:pt modelId="{F8B4749F-12BF-4BBC-AAA4-ACEF692BB7A2}" type="parTrans" cxnId="{5F8C9516-0329-4598-864A-606A91775FD3}">
      <dgm:prSet/>
      <dgm:spPr/>
      <dgm:t>
        <a:bodyPr/>
        <a:lstStyle/>
        <a:p>
          <a:endParaRPr lang="en-US"/>
        </a:p>
      </dgm:t>
    </dgm:pt>
    <dgm:pt modelId="{D226DE44-E4BE-4729-89BB-CB0B9FBEAFA8}" type="sibTrans" cxnId="{5F8C9516-0329-4598-864A-606A91775FD3}">
      <dgm:prSet/>
      <dgm:spPr/>
      <dgm:t>
        <a:bodyPr/>
        <a:lstStyle/>
        <a:p>
          <a:endParaRPr lang="en-US"/>
        </a:p>
      </dgm:t>
    </dgm:pt>
    <dgm:pt modelId="{B826B4B6-381A-4254-A912-473045F77AD8}">
      <dgm:prSet/>
      <dgm:spPr/>
      <dgm:t>
        <a:bodyPr/>
        <a:lstStyle/>
        <a:p>
          <a:pPr>
            <a:lnSpc>
              <a:spcPct val="100000"/>
            </a:lnSpc>
          </a:pPr>
          <a:r>
            <a:rPr lang="en-US" dirty="0"/>
            <a:t>Please put in “offering” as the reference</a:t>
          </a:r>
        </a:p>
      </dgm:t>
    </dgm:pt>
    <dgm:pt modelId="{34CA16BB-DAC0-4228-885F-5F2B02D028B0}" type="parTrans" cxnId="{F198C86F-ECEA-4241-A678-C9498B1E8119}">
      <dgm:prSet/>
      <dgm:spPr/>
      <dgm:t>
        <a:bodyPr/>
        <a:lstStyle/>
        <a:p>
          <a:endParaRPr lang="en-US"/>
        </a:p>
      </dgm:t>
    </dgm:pt>
    <dgm:pt modelId="{3FE0BB05-ADF9-40A7-BFEA-67BD0A472445}" type="sibTrans" cxnId="{F198C86F-ECEA-4241-A678-C9498B1E8119}">
      <dgm:prSet/>
      <dgm:spPr/>
      <dgm:t>
        <a:bodyPr/>
        <a:lstStyle/>
        <a:p>
          <a:endParaRPr lang="en-US"/>
        </a:p>
      </dgm:t>
    </dgm:pt>
    <dgm:pt modelId="{F47DF68F-84FD-4178-A525-291EAE23DBF8}">
      <dgm:prSet/>
      <dgm:spPr/>
      <dgm:t>
        <a:bodyPr/>
        <a:lstStyle/>
        <a:p>
          <a:pPr>
            <a:lnSpc>
              <a:spcPct val="100000"/>
            </a:lnSpc>
          </a:pPr>
          <a:r>
            <a:rPr lang="en-US" dirty="0"/>
            <a:t>The tithing box is available at the back of the hall</a:t>
          </a:r>
        </a:p>
      </dgm:t>
    </dgm:pt>
    <dgm:pt modelId="{395326BA-0730-4016-9675-FDC5D59FB184}" type="parTrans" cxnId="{2B1A2827-2B5A-4831-9918-4287734F5C4E}">
      <dgm:prSet/>
      <dgm:spPr/>
      <dgm:t>
        <a:bodyPr/>
        <a:lstStyle/>
        <a:p>
          <a:endParaRPr lang="en-US"/>
        </a:p>
      </dgm:t>
    </dgm:pt>
    <dgm:pt modelId="{E0E5C605-F042-41E4-9F60-6CDC8A21489E}" type="sibTrans" cxnId="{2B1A2827-2B5A-4831-9918-4287734F5C4E}">
      <dgm:prSet/>
      <dgm:spPr/>
      <dgm:t>
        <a:bodyPr/>
        <a:lstStyle/>
        <a:p>
          <a:endParaRPr lang="en-US"/>
        </a:p>
      </dgm:t>
    </dgm:pt>
    <dgm:pt modelId="{8E230C79-365B-4D0B-BCAB-DE98B0045FEA}" type="pres">
      <dgm:prSet presAssocID="{8C24A687-FD45-4AE6-8C2B-71623BC271D2}" presName="root" presStyleCnt="0">
        <dgm:presLayoutVars>
          <dgm:dir/>
          <dgm:resizeHandles val="exact"/>
        </dgm:presLayoutVars>
      </dgm:prSet>
      <dgm:spPr/>
    </dgm:pt>
    <dgm:pt modelId="{27023C06-66E7-412D-9ACA-DBC04DDC5CBD}" type="pres">
      <dgm:prSet presAssocID="{E02567AB-EAF4-4B59-8620-9E5956198D4D}" presName="compNode" presStyleCnt="0"/>
      <dgm:spPr/>
    </dgm:pt>
    <dgm:pt modelId="{4BA69DE3-30B9-4A31-9EF4-56496E3C3396}" type="pres">
      <dgm:prSet presAssocID="{E02567AB-EAF4-4B59-8620-9E5956198D4D}" presName="bgRect" presStyleLbl="bgShp" presStyleIdx="0" presStyleCnt="5"/>
      <dgm:spPr/>
    </dgm:pt>
    <dgm:pt modelId="{B6BC8C39-52C3-42A7-84B5-7F28316400B2}" type="pres">
      <dgm:prSet presAssocID="{E02567AB-EAF4-4B59-8620-9E5956198D4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F9FD1E44-7E26-4575-B8A3-9F5177F2B97E}" type="pres">
      <dgm:prSet presAssocID="{E02567AB-EAF4-4B59-8620-9E5956198D4D}" presName="spaceRect" presStyleCnt="0"/>
      <dgm:spPr/>
    </dgm:pt>
    <dgm:pt modelId="{BDBA5696-F61D-4DB2-8874-428B504B1EFD}" type="pres">
      <dgm:prSet presAssocID="{E02567AB-EAF4-4B59-8620-9E5956198D4D}" presName="parTx" presStyleLbl="revTx" presStyleIdx="0" presStyleCnt="5">
        <dgm:presLayoutVars>
          <dgm:chMax val="0"/>
          <dgm:chPref val="0"/>
        </dgm:presLayoutVars>
      </dgm:prSet>
      <dgm:spPr/>
    </dgm:pt>
    <dgm:pt modelId="{00FD71BC-6C26-4964-8A10-CED5474CE1D7}" type="pres">
      <dgm:prSet presAssocID="{FE50CAE5-E893-42B6-AC6B-0CA628BCC3F6}" presName="sibTrans" presStyleCnt="0"/>
      <dgm:spPr/>
    </dgm:pt>
    <dgm:pt modelId="{3B0C7BAE-3AAF-4A2D-BA03-3C44E05E2324}" type="pres">
      <dgm:prSet presAssocID="{0F51077B-AD45-4FAD-AFE2-6FDCF17097FD}" presName="compNode" presStyleCnt="0"/>
      <dgm:spPr/>
    </dgm:pt>
    <dgm:pt modelId="{5D3ABC5F-889A-4F3A-BDC7-503DA8021A6C}" type="pres">
      <dgm:prSet presAssocID="{0F51077B-AD45-4FAD-AFE2-6FDCF17097FD}" presName="bgRect" presStyleLbl="bgShp" presStyleIdx="1" presStyleCnt="5"/>
      <dgm:spPr/>
    </dgm:pt>
    <dgm:pt modelId="{B97C25DE-338A-4FA3-A4D9-574113383858}" type="pres">
      <dgm:prSet presAssocID="{0F51077B-AD45-4FAD-AFE2-6FDCF17097F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
        </a:ext>
      </dgm:extLst>
    </dgm:pt>
    <dgm:pt modelId="{33499E36-46F9-4B51-BC93-AB6A13EA9E7E}" type="pres">
      <dgm:prSet presAssocID="{0F51077B-AD45-4FAD-AFE2-6FDCF17097FD}" presName="spaceRect" presStyleCnt="0"/>
      <dgm:spPr/>
    </dgm:pt>
    <dgm:pt modelId="{40649450-31B4-4B0F-9F77-1416CFB3AFA7}" type="pres">
      <dgm:prSet presAssocID="{0F51077B-AD45-4FAD-AFE2-6FDCF17097FD}" presName="parTx" presStyleLbl="revTx" presStyleIdx="1" presStyleCnt="5">
        <dgm:presLayoutVars>
          <dgm:chMax val="0"/>
          <dgm:chPref val="0"/>
        </dgm:presLayoutVars>
      </dgm:prSet>
      <dgm:spPr/>
    </dgm:pt>
    <dgm:pt modelId="{81A91526-9BBF-41CA-98E0-2591EDA579CF}" type="pres">
      <dgm:prSet presAssocID="{36457EAC-883D-4C1B-89E5-95B01489DB33}" presName="sibTrans" presStyleCnt="0"/>
      <dgm:spPr/>
    </dgm:pt>
    <dgm:pt modelId="{86405C0B-C479-4DB9-BEC6-33ED5BBDF639}" type="pres">
      <dgm:prSet presAssocID="{A1EEC57C-3093-41B2-958B-57BF056AF12B}" presName="compNode" presStyleCnt="0"/>
      <dgm:spPr/>
    </dgm:pt>
    <dgm:pt modelId="{79B2ACAE-C824-47AA-B9DE-16954193C142}" type="pres">
      <dgm:prSet presAssocID="{A1EEC57C-3093-41B2-958B-57BF056AF12B}" presName="bgRect" presStyleLbl="bgShp" presStyleIdx="2" presStyleCnt="5"/>
      <dgm:spPr/>
    </dgm:pt>
    <dgm:pt modelId="{252BA1F3-E9E9-4E27-BDFE-8800E282E3A4}" type="pres">
      <dgm:prSet presAssocID="{A1EEC57C-3093-41B2-958B-57BF056AF12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B9B723ED-4388-4536-A86D-C3B297309073}" type="pres">
      <dgm:prSet presAssocID="{A1EEC57C-3093-41B2-958B-57BF056AF12B}" presName="spaceRect" presStyleCnt="0"/>
      <dgm:spPr/>
    </dgm:pt>
    <dgm:pt modelId="{DB778FB0-78E8-4306-B548-0B7589022381}" type="pres">
      <dgm:prSet presAssocID="{A1EEC57C-3093-41B2-958B-57BF056AF12B}" presName="parTx" presStyleLbl="revTx" presStyleIdx="2" presStyleCnt="5">
        <dgm:presLayoutVars>
          <dgm:chMax val="0"/>
          <dgm:chPref val="0"/>
        </dgm:presLayoutVars>
      </dgm:prSet>
      <dgm:spPr/>
    </dgm:pt>
    <dgm:pt modelId="{A4ECB722-6804-405A-95AB-E6C46998BC0D}" type="pres">
      <dgm:prSet presAssocID="{D226DE44-E4BE-4729-89BB-CB0B9FBEAFA8}" presName="sibTrans" presStyleCnt="0"/>
      <dgm:spPr/>
    </dgm:pt>
    <dgm:pt modelId="{9A770736-86DC-499B-8523-29510EB1A15E}" type="pres">
      <dgm:prSet presAssocID="{B826B4B6-381A-4254-A912-473045F77AD8}" presName="compNode" presStyleCnt="0"/>
      <dgm:spPr/>
    </dgm:pt>
    <dgm:pt modelId="{CD80F32A-5D5D-43B1-B3A8-3D593F30CE16}" type="pres">
      <dgm:prSet presAssocID="{B826B4B6-381A-4254-A912-473045F77AD8}" presName="bgRect" presStyleLbl="bgShp" presStyleIdx="3" presStyleCnt="5"/>
      <dgm:spPr/>
    </dgm:pt>
    <dgm:pt modelId="{A88A259C-EB38-4FB1-9ADD-C7D521B2611C}" type="pres">
      <dgm:prSet presAssocID="{B826B4B6-381A-4254-A912-473045F77AD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a:ext>
      </dgm:extLst>
    </dgm:pt>
    <dgm:pt modelId="{3DCBF619-2EB8-4E14-BE63-63AF7EA54168}" type="pres">
      <dgm:prSet presAssocID="{B826B4B6-381A-4254-A912-473045F77AD8}" presName="spaceRect" presStyleCnt="0"/>
      <dgm:spPr/>
    </dgm:pt>
    <dgm:pt modelId="{32DA1BA3-4EFA-4220-8CA7-FD4165968A1E}" type="pres">
      <dgm:prSet presAssocID="{B826B4B6-381A-4254-A912-473045F77AD8}" presName="parTx" presStyleLbl="revTx" presStyleIdx="3" presStyleCnt="5">
        <dgm:presLayoutVars>
          <dgm:chMax val="0"/>
          <dgm:chPref val="0"/>
        </dgm:presLayoutVars>
      </dgm:prSet>
      <dgm:spPr/>
    </dgm:pt>
    <dgm:pt modelId="{15C9B074-60FC-49E2-90C8-DFC57C0B887C}" type="pres">
      <dgm:prSet presAssocID="{3FE0BB05-ADF9-40A7-BFEA-67BD0A472445}" presName="sibTrans" presStyleCnt="0"/>
      <dgm:spPr/>
    </dgm:pt>
    <dgm:pt modelId="{F6B49FA6-616E-4DDD-90BF-F64CD492733F}" type="pres">
      <dgm:prSet presAssocID="{F47DF68F-84FD-4178-A525-291EAE23DBF8}" presName="compNode" presStyleCnt="0"/>
      <dgm:spPr/>
    </dgm:pt>
    <dgm:pt modelId="{F048B58A-1CAE-4E1C-8BEF-1A6F778B0423}" type="pres">
      <dgm:prSet presAssocID="{F47DF68F-84FD-4178-A525-291EAE23DBF8}" presName="bgRect" presStyleLbl="bgShp" presStyleIdx="4" presStyleCnt="5"/>
      <dgm:spPr/>
    </dgm:pt>
    <dgm:pt modelId="{598DF9B1-B962-4B4D-A649-69098168822D}" type="pres">
      <dgm:prSet presAssocID="{F47DF68F-84FD-4178-A525-291EAE23DBF8}"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oney with solid fill"/>
        </a:ext>
      </dgm:extLst>
    </dgm:pt>
    <dgm:pt modelId="{D3DD2CE2-E281-4B9C-A709-0E9FB58441D6}" type="pres">
      <dgm:prSet presAssocID="{F47DF68F-84FD-4178-A525-291EAE23DBF8}" presName="spaceRect" presStyleCnt="0"/>
      <dgm:spPr/>
    </dgm:pt>
    <dgm:pt modelId="{3BDE3E2F-63E7-44EF-880F-609AB87792AB}" type="pres">
      <dgm:prSet presAssocID="{F47DF68F-84FD-4178-A525-291EAE23DBF8}" presName="parTx" presStyleLbl="revTx" presStyleIdx="4" presStyleCnt="5">
        <dgm:presLayoutVars>
          <dgm:chMax val="0"/>
          <dgm:chPref val="0"/>
        </dgm:presLayoutVars>
      </dgm:prSet>
      <dgm:spPr/>
    </dgm:pt>
  </dgm:ptLst>
  <dgm:cxnLst>
    <dgm:cxn modelId="{5F8C9516-0329-4598-864A-606A91775FD3}" srcId="{8C24A687-FD45-4AE6-8C2B-71623BC271D2}" destId="{A1EEC57C-3093-41B2-958B-57BF056AF12B}" srcOrd="2" destOrd="0" parTransId="{F8B4749F-12BF-4BBC-AAA4-ACEF692BB7A2}" sibTransId="{D226DE44-E4BE-4729-89BB-CB0B9FBEAFA8}"/>
    <dgm:cxn modelId="{C6E69323-0ACF-6745-93F4-EA49A8E8918E}" type="presOf" srcId="{8C24A687-FD45-4AE6-8C2B-71623BC271D2}" destId="{8E230C79-365B-4D0B-BCAB-DE98B0045FEA}" srcOrd="0" destOrd="0" presId="urn:microsoft.com/office/officeart/2018/2/layout/IconVerticalSolidList"/>
    <dgm:cxn modelId="{2B1A2827-2B5A-4831-9918-4287734F5C4E}" srcId="{8C24A687-FD45-4AE6-8C2B-71623BC271D2}" destId="{F47DF68F-84FD-4178-A525-291EAE23DBF8}" srcOrd="4" destOrd="0" parTransId="{395326BA-0730-4016-9675-FDC5D59FB184}" sibTransId="{E0E5C605-F042-41E4-9F60-6CDC8A21489E}"/>
    <dgm:cxn modelId="{0F7B4250-A04C-DE48-8BA9-B9BF54F1F92E}" type="presOf" srcId="{E02567AB-EAF4-4B59-8620-9E5956198D4D}" destId="{BDBA5696-F61D-4DB2-8874-428B504B1EFD}" srcOrd="0" destOrd="0" presId="urn:microsoft.com/office/officeart/2018/2/layout/IconVerticalSolidList"/>
    <dgm:cxn modelId="{4A27816F-3876-344C-BFDD-A2951055706E}" type="presOf" srcId="{F47DF68F-84FD-4178-A525-291EAE23DBF8}" destId="{3BDE3E2F-63E7-44EF-880F-609AB87792AB}" srcOrd="0" destOrd="0" presId="urn:microsoft.com/office/officeart/2018/2/layout/IconVerticalSolidList"/>
    <dgm:cxn modelId="{F198C86F-ECEA-4241-A678-C9498B1E8119}" srcId="{8C24A687-FD45-4AE6-8C2B-71623BC271D2}" destId="{B826B4B6-381A-4254-A912-473045F77AD8}" srcOrd="3" destOrd="0" parTransId="{34CA16BB-DAC0-4228-885F-5F2B02D028B0}" sibTransId="{3FE0BB05-ADF9-40A7-BFEA-67BD0A472445}"/>
    <dgm:cxn modelId="{FC5F6AA2-BB72-3944-B827-85BFAD8C3DB5}" type="presOf" srcId="{A1EEC57C-3093-41B2-958B-57BF056AF12B}" destId="{DB778FB0-78E8-4306-B548-0B7589022381}" srcOrd="0" destOrd="0" presId="urn:microsoft.com/office/officeart/2018/2/layout/IconVerticalSolidList"/>
    <dgm:cxn modelId="{92A0DAA8-212A-3047-9037-7F21EDFF1E0A}" type="presOf" srcId="{B826B4B6-381A-4254-A912-473045F77AD8}" destId="{32DA1BA3-4EFA-4220-8CA7-FD4165968A1E}" srcOrd="0" destOrd="0" presId="urn:microsoft.com/office/officeart/2018/2/layout/IconVerticalSolidList"/>
    <dgm:cxn modelId="{3F2922A9-ED06-D848-B11C-C58B6F6234C9}" type="presOf" srcId="{0F51077B-AD45-4FAD-AFE2-6FDCF17097FD}" destId="{40649450-31B4-4B0F-9F77-1416CFB3AFA7}" srcOrd="0" destOrd="0" presId="urn:microsoft.com/office/officeart/2018/2/layout/IconVerticalSolidList"/>
    <dgm:cxn modelId="{245EA8C7-7EEC-4875-ADC8-DE624D229766}" srcId="{8C24A687-FD45-4AE6-8C2B-71623BC271D2}" destId="{0F51077B-AD45-4FAD-AFE2-6FDCF17097FD}" srcOrd="1"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5899F286-A6B6-5741-BDA3-0267B031E28A}" type="presParOf" srcId="{8E230C79-365B-4D0B-BCAB-DE98B0045FEA}" destId="{27023C06-66E7-412D-9ACA-DBC04DDC5CBD}" srcOrd="0" destOrd="0" presId="urn:microsoft.com/office/officeart/2018/2/layout/IconVerticalSolidList"/>
    <dgm:cxn modelId="{D7985F94-5105-F143-B6FF-994D1CB710B0}" type="presParOf" srcId="{27023C06-66E7-412D-9ACA-DBC04DDC5CBD}" destId="{4BA69DE3-30B9-4A31-9EF4-56496E3C3396}" srcOrd="0" destOrd="0" presId="urn:microsoft.com/office/officeart/2018/2/layout/IconVerticalSolidList"/>
    <dgm:cxn modelId="{3A57E0AA-0847-A64D-AB38-704B1B5D1F71}" type="presParOf" srcId="{27023C06-66E7-412D-9ACA-DBC04DDC5CBD}" destId="{B6BC8C39-52C3-42A7-84B5-7F28316400B2}" srcOrd="1" destOrd="0" presId="urn:microsoft.com/office/officeart/2018/2/layout/IconVerticalSolidList"/>
    <dgm:cxn modelId="{6FD3C203-4431-F448-BCBD-F69E4EF37C31}" type="presParOf" srcId="{27023C06-66E7-412D-9ACA-DBC04DDC5CBD}" destId="{F9FD1E44-7E26-4575-B8A3-9F5177F2B97E}" srcOrd="2" destOrd="0" presId="urn:microsoft.com/office/officeart/2018/2/layout/IconVerticalSolidList"/>
    <dgm:cxn modelId="{1A451D5B-4492-CE49-9824-0C957F04EE85}" type="presParOf" srcId="{27023C06-66E7-412D-9ACA-DBC04DDC5CBD}" destId="{BDBA5696-F61D-4DB2-8874-428B504B1EFD}" srcOrd="3" destOrd="0" presId="urn:microsoft.com/office/officeart/2018/2/layout/IconVerticalSolidList"/>
    <dgm:cxn modelId="{C16772F5-D4DE-A042-B5B3-28F69C19E646}" type="presParOf" srcId="{8E230C79-365B-4D0B-BCAB-DE98B0045FEA}" destId="{00FD71BC-6C26-4964-8A10-CED5474CE1D7}" srcOrd="1" destOrd="0" presId="urn:microsoft.com/office/officeart/2018/2/layout/IconVerticalSolidList"/>
    <dgm:cxn modelId="{C7B152E8-FD36-2342-826E-82903933299D}" type="presParOf" srcId="{8E230C79-365B-4D0B-BCAB-DE98B0045FEA}" destId="{3B0C7BAE-3AAF-4A2D-BA03-3C44E05E2324}" srcOrd="2" destOrd="0" presId="urn:microsoft.com/office/officeart/2018/2/layout/IconVerticalSolidList"/>
    <dgm:cxn modelId="{958B9B17-E358-734D-BFFC-7E3E06BD6896}" type="presParOf" srcId="{3B0C7BAE-3AAF-4A2D-BA03-3C44E05E2324}" destId="{5D3ABC5F-889A-4F3A-BDC7-503DA8021A6C}" srcOrd="0" destOrd="0" presId="urn:microsoft.com/office/officeart/2018/2/layout/IconVerticalSolidList"/>
    <dgm:cxn modelId="{2CA917DB-34BE-7F41-BBF5-3DB413966433}" type="presParOf" srcId="{3B0C7BAE-3AAF-4A2D-BA03-3C44E05E2324}" destId="{B97C25DE-338A-4FA3-A4D9-574113383858}" srcOrd="1" destOrd="0" presId="urn:microsoft.com/office/officeart/2018/2/layout/IconVerticalSolidList"/>
    <dgm:cxn modelId="{D139161F-C95E-3543-84E5-D75086119221}" type="presParOf" srcId="{3B0C7BAE-3AAF-4A2D-BA03-3C44E05E2324}" destId="{33499E36-46F9-4B51-BC93-AB6A13EA9E7E}" srcOrd="2" destOrd="0" presId="urn:microsoft.com/office/officeart/2018/2/layout/IconVerticalSolidList"/>
    <dgm:cxn modelId="{03486888-78B4-824A-B053-083008AC12B3}" type="presParOf" srcId="{3B0C7BAE-3AAF-4A2D-BA03-3C44E05E2324}" destId="{40649450-31B4-4B0F-9F77-1416CFB3AFA7}" srcOrd="3" destOrd="0" presId="urn:microsoft.com/office/officeart/2018/2/layout/IconVerticalSolidList"/>
    <dgm:cxn modelId="{CD41CB61-11A8-3B4B-8440-51E917E9C430}" type="presParOf" srcId="{8E230C79-365B-4D0B-BCAB-DE98B0045FEA}" destId="{81A91526-9BBF-41CA-98E0-2591EDA579CF}" srcOrd="3" destOrd="0" presId="urn:microsoft.com/office/officeart/2018/2/layout/IconVerticalSolidList"/>
    <dgm:cxn modelId="{5DCBEB27-6220-7049-BFDB-BC37FBE850A8}" type="presParOf" srcId="{8E230C79-365B-4D0B-BCAB-DE98B0045FEA}" destId="{86405C0B-C479-4DB9-BEC6-33ED5BBDF639}" srcOrd="4" destOrd="0" presId="urn:microsoft.com/office/officeart/2018/2/layout/IconVerticalSolidList"/>
    <dgm:cxn modelId="{2FA2F301-D296-F941-9EBB-A8437E896444}" type="presParOf" srcId="{86405C0B-C479-4DB9-BEC6-33ED5BBDF639}" destId="{79B2ACAE-C824-47AA-B9DE-16954193C142}" srcOrd="0" destOrd="0" presId="urn:microsoft.com/office/officeart/2018/2/layout/IconVerticalSolidList"/>
    <dgm:cxn modelId="{00A08DEB-A34B-654D-9E53-330690A48DC3}" type="presParOf" srcId="{86405C0B-C479-4DB9-BEC6-33ED5BBDF639}" destId="{252BA1F3-E9E9-4E27-BDFE-8800E282E3A4}" srcOrd="1" destOrd="0" presId="urn:microsoft.com/office/officeart/2018/2/layout/IconVerticalSolidList"/>
    <dgm:cxn modelId="{DD3B0C23-212E-394F-9330-C0A6E70FF16D}" type="presParOf" srcId="{86405C0B-C479-4DB9-BEC6-33ED5BBDF639}" destId="{B9B723ED-4388-4536-A86D-C3B297309073}" srcOrd="2" destOrd="0" presId="urn:microsoft.com/office/officeart/2018/2/layout/IconVerticalSolidList"/>
    <dgm:cxn modelId="{1C3B830B-7FDD-6C42-A397-323345F40907}" type="presParOf" srcId="{86405C0B-C479-4DB9-BEC6-33ED5BBDF639}" destId="{DB778FB0-78E8-4306-B548-0B7589022381}" srcOrd="3" destOrd="0" presId="urn:microsoft.com/office/officeart/2018/2/layout/IconVerticalSolidList"/>
    <dgm:cxn modelId="{3240B572-71FB-8640-AC67-5FAAB184CDB7}" type="presParOf" srcId="{8E230C79-365B-4D0B-BCAB-DE98B0045FEA}" destId="{A4ECB722-6804-405A-95AB-E6C46998BC0D}" srcOrd="5" destOrd="0" presId="urn:microsoft.com/office/officeart/2018/2/layout/IconVerticalSolidList"/>
    <dgm:cxn modelId="{6B56B374-67E5-4143-B5ED-1FBDFE39D575}" type="presParOf" srcId="{8E230C79-365B-4D0B-BCAB-DE98B0045FEA}" destId="{9A770736-86DC-499B-8523-29510EB1A15E}" srcOrd="6" destOrd="0" presId="urn:microsoft.com/office/officeart/2018/2/layout/IconVerticalSolidList"/>
    <dgm:cxn modelId="{FE9A1EAE-F50A-0945-B6E5-7D51BE09529E}" type="presParOf" srcId="{9A770736-86DC-499B-8523-29510EB1A15E}" destId="{CD80F32A-5D5D-43B1-B3A8-3D593F30CE16}" srcOrd="0" destOrd="0" presId="urn:microsoft.com/office/officeart/2018/2/layout/IconVerticalSolidList"/>
    <dgm:cxn modelId="{BE16962B-391C-EF4D-8CDC-FCA28856F69B}" type="presParOf" srcId="{9A770736-86DC-499B-8523-29510EB1A15E}" destId="{A88A259C-EB38-4FB1-9ADD-C7D521B2611C}" srcOrd="1" destOrd="0" presId="urn:microsoft.com/office/officeart/2018/2/layout/IconVerticalSolidList"/>
    <dgm:cxn modelId="{E1540797-6033-F944-B12C-4E00BEE968BD}" type="presParOf" srcId="{9A770736-86DC-499B-8523-29510EB1A15E}" destId="{3DCBF619-2EB8-4E14-BE63-63AF7EA54168}" srcOrd="2" destOrd="0" presId="urn:microsoft.com/office/officeart/2018/2/layout/IconVerticalSolidList"/>
    <dgm:cxn modelId="{D282E467-B007-224B-B70B-C274BCF95F15}" type="presParOf" srcId="{9A770736-86DC-499B-8523-29510EB1A15E}" destId="{32DA1BA3-4EFA-4220-8CA7-FD4165968A1E}" srcOrd="3" destOrd="0" presId="urn:microsoft.com/office/officeart/2018/2/layout/IconVerticalSolidList"/>
    <dgm:cxn modelId="{A398FA96-140D-384E-A7A4-D71D65C9A8A7}" type="presParOf" srcId="{8E230C79-365B-4D0B-BCAB-DE98B0045FEA}" destId="{15C9B074-60FC-49E2-90C8-DFC57C0B887C}" srcOrd="7" destOrd="0" presId="urn:microsoft.com/office/officeart/2018/2/layout/IconVerticalSolidList"/>
    <dgm:cxn modelId="{0298B942-93FC-4E46-B9FB-309E71A211AF}" type="presParOf" srcId="{8E230C79-365B-4D0B-BCAB-DE98B0045FEA}" destId="{F6B49FA6-616E-4DDD-90BF-F64CD492733F}" srcOrd="8" destOrd="0" presId="urn:microsoft.com/office/officeart/2018/2/layout/IconVerticalSolidList"/>
    <dgm:cxn modelId="{41DB599A-3E07-1E4A-842F-56C5CCAC049E}" type="presParOf" srcId="{F6B49FA6-616E-4DDD-90BF-F64CD492733F}" destId="{F048B58A-1CAE-4E1C-8BEF-1A6F778B0423}" srcOrd="0" destOrd="0" presId="urn:microsoft.com/office/officeart/2018/2/layout/IconVerticalSolidList"/>
    <dgm:cxn modelId="{FC1CE568-A618-6648-A3E5-768E9AEAB421}" type="presParOf" srcId="{F6B49FA6-616E-4DDD-90BF-F64CD492733F}" destId="{598DF9B1-B962-4B4D-A649-69098168822D}" srcOrd="1" destOrd="0" presId="urn:microsoft.com/office/officeart/2018/2/layout/IconVerticalSolidList"/>
    <dgm:cxn modelId="{B8DA1E2D-F175-0544-9259-0CEEA87BEB40}" type="presParOf" srcId="{F6B49FA6-616E-4DDD-90BF-F64CD492733F}" destId="{D3DD2CE2-E281-4B9C-A709-0E9FB58441D6}" srcOrd="2" destOrd="0" presId="urn:microsoft.com/office/officeart/2018/2/layout/IconVerticalSolidList"/>
    <dgm:cxn modelId="{A3BF9221-0F9C-EF49-8D27-7EB504B43DF9}" type="presParOf" srcId="{F6B49FA6-616E-4DDD-90BF-F64CD492733F}" destId="{3BDE3E2F-63E7-44EF-880F-609AB87792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69DE3-30B9-4A31-9EF4-56496E3C3396}">
      <dsp:nvSpPr>
        <dsp:cNvPr id="0" name=""/>
        <dsp:cNvSpPr/>
      </dsp:nvSpPr>
      <dsp:spPr>
        <a:xfrm>
          <a:off x="0" y="3091"/>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C8C39-52C3-42A7-84B5-7F28316400B2}">
      <dsp:nvSpPr>
        <dsp:cNvPr id="0" name=""/>
        <dsp:cNvSpPr/>
      </dsp:nvSpPr>
      <dsp:spPr>
        <a:xfrm>
          <a:off x="199219" y="151271"/>
          <a:ext cx="362216" cy="3622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BA5696-F61D-4DB2-8874-428B504B1EFD}">
      <dsp:nvSpPr>
        <dsp:cNvPr id="0" name=""/>
        <dsp:cNvSpPr/>
      </dsp:nvSpPr>
      <dsp:spPr>
        <a:xfrm>
          <a:off x="760654" y="3091"/>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Account Name:</a:t>
          </a:r>
        </a:p>
        <a:p>
          <a:pPr marL="0" lvl="0" indent="0" algn="l" defTabSz="666750">
            <a:lnSpc>
              <a:spcPct val="100000"/>
            </a:lnSpc>
            <a:spcBef>
              <a:spcPct val="0"/>
            </a:spcBef>
            <a:spcAft>
              <a:spcPct val="35000"/>
            </a:spcAft>
            <a:buNone/>
          </a:pPr>
          <a:r>
            <a:rPr lang="en-US" sz="1500" kern="1200" dirty="0"/>
            <a:t>Blacktown Chinese Christian Church</a:t>
          </a:r>
        </a:p>
      </dsp:txBody>
      <dsp:txXfrm>
        <a:off x="760654" y="3091"/>
        <a:ext cx="3853017" cy="658575"/>
      </dsp:txXfrm>
    </dsp:sp>
    <dsp:sp modelId="{5D3ABC5F-889A-4F3A-BDC7-503DA8021A6C}">
      <dsp:nvSpPr>
        <dsp:cNvPr id="0" name=""/>
        <dsp:cNvSpPr/>
      </dsp:nvSpPr>
      <dsp:spPr>
        <a:xfrm>
          <a:off x="0" y="826311"/>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C25DE-338A-4FA3-A4D9-574113383858}">
      <dsp:nvSpPr>
        <dsp:cNvPr id="0" name=""/>
        <dsp:cNvSpPr/>
      </dsp:nvSpPr>
      <dsp:spPr>
        <a:xfrm>
          <a:off x="199219" y="974490"/>
          <a:ext cx="362216" cy="3622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649450-31B4-4B0F-9F77-1416CFB3AFA7}">
      <dsp:nvSpPr>
        <dsp:cNvPr id="0" name=""/>
        <dsp:cNvSpPr/>
      </dsp:nvSpPr>
      <dsp:spPr>
        <a:xfrm>
          <a:off x="760654" y="826311"/>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BSB: 112 - 879</a:t>
          </a:r>
        </a:p>
      </dsp:txBody>
      <dsp:txXfrm>
        <a:off x="760654" y="826311"/>
        <a:ext cx="3853017" cy="658575"/>
      </dsp:txXfrm>
    </dsp:sp>
    <dsp:sp modelId="{79B2ACAE-C824-47AA-B9DE-16954193C142}">
      <dsp:nvSpPr>
        <dsp:cNvPr id="0" name=""/>
        <dsp:cNvSpPr/>
      </dsp:nvSpPr>
      <dsp:spPr>
        <a:xfrm>
          <a:off x="0" y="1649530"/>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BA1F3-E9E9-4E27-BDFE-8800E282E3A4}">
      <dsp:nvSpPr>
        <dsp:cNvPr id="0" name=""/>
        <dsp:cNvSpPr/>
      </dsp:nvSpPr>
      <dsp:spPr>
        <a:xfrm>
          <a:off x="199219" y="1797710"/>
          <a:ext cx="362216" cy="3622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778FB0-78E8-4306-B548-0B7589022381}">
      <dsp:nvSpPr>
        <dsp:cNvPr id="0" name=""/>
        <dsp:cNvSpPr/>
      </dsp:nvSpPr>
      <dsp:spPr>
        <a:xfrm>
          <a:off x="760654" y="1649530"/>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Account number: 4216 50263</a:t>
          </a:r>
        </a:p>
      </dsp:txBody>
      <dsp:txXfrm>
        <a:off x="760654" y="1649530"/>
        <a:ext cx="3853017" cy="658575"/>
      </dsp:txXfrm>
    </dsp:sp>
    <dsp:sp modelId="{CD80F32A-5D5D-43B1-B3A8-3D593F30CE16}">
      <dsp:nvSpPr>
        <dsp:cNvPr id="0" name=""/>
        <dsp:cNvSpPr/>
      </dsp:nvSpPr>
      <dsp:spPr>
        <a:xfrm>
          <a:off x="0" y="2472750"/>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A259C-EB38-4FB1-9ADD-C7D521B2611C}">
      <dsp:nvSpPr>
        <dsp:cNvPr id="0" name=""/>
        <dsp:cNvSpPr/>
      </dsp:nvSpPr>
      <dsp:spPr>
        <a:xfrm>
          <a:off x="199219" y="2620929"/>
          <a:ext cx="362216" cy="3622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DA1BA3-4EFA-4220-8CA7-FD4165968A1E}">
      <dsp:nvSpPr>
        <dsp:cNvPr id="0" name=""/>
        <dsp:cNvSpPr/>
      </dsp:nvSpPr>
      <dsp:spPr>
        <a:xfrm>
          <a:off x="760654" y="2472750"/>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Please put in “offering” as the reference</a:t>
          </a:r>
        </a:p>
      </dsp:txBody>
      <dsp:txXfrm>
        <a:off x="760654" y="2472750"/>
        <a:ext cx="3853017" cy="658575"/>
      </dsp:txXfrm>
    </dsp:sp>
    <dsp:sp modelId="{F048B58A-1CAE-4E1C-8BEF-1A6F778B0423}">
      <dsp:nvSpPr>
        <dsp:cNvPr id="0" name=""/>
        <dsp:cNvSpPr/>
      </dsp:nvSpPr>
      <dsp:spPr>
        <a:xfrm>
          <a:off x="0" y="3295969"/>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8DF9B1-B962-4B4D-A649-69098168822D}">
      <dsp:nvSpPr>
        <dsp:cNvPr id="0" name=""/>
        <dsp:cNvSpPr/>
      </dsp:nvSpPr>
      <dsp:spPr>
        <a:xfrm>
          <a:off x="199219" y="3444149"/>
          <a:ext cx="362216" cy="36221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DE3E2F-63E7-44EF-880F-609AB87792AB}">
      <dsp:nvSpPr>
        <dsp:cNvPr id="0" name=""/>
        <dsp:cNvSpPr/>
      </dsp:nvSpPr>
      <dsp:spPr>
        <a:xfrm>
          <a:off x="760654" y="3295969"/>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The tithing box is available at the back of the hall</a:t>
          </a:r>
        </a:p>
      </dsp:txBody>
      <dsp:txXfrm>
        <a:off x="760654" y="3295969"/>
        <a:ext cx="3853017" cy="6585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806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927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768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856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43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991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707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516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729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455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268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197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555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539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617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254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697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737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1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508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2324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752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7463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822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328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482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6878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b347e33ac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b347e33a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d1e87cec6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d1e87cec6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1161f6db21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1161f6db21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1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232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19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822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919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2/3/24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524158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2/3/24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7281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2/3/24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681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9"/>
        <p:cNvGrpSpPr/>
        <p:nvPr/>
      </p:nvGrpSpPr>
      <p:grpSpPr>
        <a:xfrm>
          <a:off x="0" y="0"/>
          <a:ext cx="0" cy="0"/>
          <a:chOff x="0" y="0"/>
          <a:chExt cx="0" cy="0"/>
        </a:xfrm>
      </p:grpSpPr>
      <p:sp>
        <p:nvSpPr>
          <p:cNvPr id="310" name="Google Shape;310;p19"/>
          <p:cNvSpPr txBox="1">
            <a:spLocks noGrp="1"/>
          </p:cNvSpPr>
          <p:nvPr>
            <p:ph type="subTitle" idx="1"/>
          </p:nvPr>
        </p:nvSpPr>
        <p:spPr>
          <a:xfrm>
            <a:off x="2080050" y="2645675"/>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9"/>
          <p:cNvSpPr txBox="1">
            <a:spLocks noGrp="1"/>
          </p:cNvSpPr>
          <p:nvPr>
            <p:ph type="title" hasCustomPrompt="1"/>
          </p:nvPr>
        </p:nvSpPr>
        <p:spPr>
          <a:xfrm>
            <a:off x="2185351" y="2107163"/>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2" name="Google Shape;312;p19"/>
          <p:cNvSpPr txBox="1">
            <a:spLocks noGrp="1"/>
          </p:cNvSpPr>
          <p:nvPr>
            <p:ph type="subTitle" idx="2"/>
          </p:nvPr>
        </p:nvSpPr>
        <p:spPr>
          <a:xfrm>
            <a:off x="3939875" y="3984725"/>
            <a:ext cx="42090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9"/>
          <p:cNvSpPr txBox="1">
            <a:spLocks noGrp="1"/>
          </p:cNvSpPr>
          <p:nvPr>
            <p:ph type="title" idx="3" hasCustomPrompt="1"/>
          </p:nvPr>
        </p:nvSpPr>
        <p:spPr>
          <a:xfrm>
            <a:off x="4114925" y="3446225"/>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4" name="Google Shape;314;p19"/>
          <p:cNvSpPr txBox="1">
            <a:spLocks noGrp="1"/>
          </p:cNvSpPr>
          <p:nvPr>
            <p:ph type="subTitle" idx="4"/>
          </p:nvPr>
        </p:nvSpPr>
        <p:spPr>
          <a:xfrm>
            <a:off x="150725" y="1306600"/>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5" name="Google Shape;315;p19"/>
          <p:cNvSpPr txBox="1">
            <a:spLocks noGrp="1"/>
          </p:cNvSpPr>
          <p:nvPr>
            <p:ph type="title" idx="5" hasCustomPrompt="1"/>
          </p:nvPr>
        </p:nvSpPr>
        <p:spPr>
          <a:xfrm>
            <a:off x="256025" y="768100"/>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extLst>
      <p:ext uri="{BB962C8B-B14F-4D97-AF65-F5344CB8AC3E}">
        <p14:creationId xmlns:p14="http://schemas.microsoft.com/office/powerpoint/2010/main" val="3634944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427027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217350" y="1604400"/>
            <a:ext cx="6709200" cy="148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a:spLocks noGrp="1"/>
          </p:cNvSpPr>
          <p:nvPr>
            <p:ph type="body" idx="1"/>
          </p:nvPr>
        </p:nvSpPr>
        <p:spPr>
          <a:xfrm>
            <a:off x="1668825" y="3087600"/>
            <a:ext cx="5806200" cy="451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111424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3373350" y="2938325"/>
            <a:ext cx="4044000" cy="4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6" name="Google Shape;226;p15"/>
          <p:cNvSpPr txBox="1">
            <a:spLocks noGrp="1"/>
          </p:cNvSpPr>
          <p:nvPr>
            <p:ph type="subTitle" idx="1"/>
          </p:nvPr>
        </p:nvSpPr>
        <p:spPr>
          <a:xfrm>
            <a:off x="1726650" y="1707450"/>
            <a:ext cx="5690700" cy="98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3321999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800"/>
        <p:cNvGrpSpPr/>
        <p:nvPr/>
      </p:nvGrpSpPr>
      <p:grpSpPr>
        <a:xfrm>
          <a:off x="0" y="0"/>
          <a:ext cx="0" cy="0"/>
          <a:chOff x="0" y="0"/>
          <a:chExt cx="0" cy="0"/>
        </a:xfrm>
      </p:grpSpPr>
      <p:sp>
        <p:nvSpPr>
          <p:cNvPr id="804" name="Google Shape;804;p55"/>
          <p:cNvSpPr txBox="1">
            <a:spLocks noGrp="1"/>
          </p:cNvSpPr>
          <p:nvPr>
            <p:ph type="title"/>
          </p:nvPr>
        </p:nvSpPr>
        <p:spPr>
          <a:xfrm>
            <a:off x="4691800" y="1922950"/>
            <a:ext cx="35433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805" name="Google Shape;805;p55"/>
          <p:cNvSpPr txBox="1">
            <a:spLocks noGrp="1"/>
          </p:cNvSpPr>
          <p:nvPr>
            <p:ph type="subTitle" idx="1"/>
          </p:nvPr>
        </p:nvSpPr>
        <p:spPr>
          <a:xfrm>
            <a:off x="4691871" y="2757125"/>
            <a:ext cx="35433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131674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771"/>
        <p:cNvGrpSpPr/>
        <p:nvPr/>
      </p:nvGrpSpPr>
      <p:grpSpPr>
        <a:xfrm>
          <a:off x="0" y="0"/>
          <a:ext cx="0" cy="0"/>
          <a:chOff x="0" y="0"/>
          <a:chExt cx="0" cy="0"/>
        </a:xfrm>
      </p:grpSpPr>
      <p:sp>
        <p:nvSpPr>
          <p:cNvPr id="772" name="Google Shape;772;p53"/>
          <p:cNvSpPr txBox="1">
            <a:spLocks noGrp="1"/>
          </p:cNvSpPr>
          <p:nvPr>
            <p:ph type="title"/>
          </p:nvPr>
        </p:nvSpPr>
        <p:spPr>
          <a:xfrm flipH="1">
            <a:off x="1993200" y="1404463"/>
            <a:ext cx="5157600" cy="10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6500"/>
              <a:buNone/>
              <a:defRPr sz="6500"/>
            </a:lvl1pPr>
            <a:lvl2pPr lvl="1" algn="ctr" rtl="0">
              <a:lnSpc>
                <a:spcPct val="100000"/>
              </a:lnSpc>
              <a:spcBef>
                <a:spcPts val="0"/>
              </a:spcBef>
              <a:spcAft>
                <a:spcPts val="0"/>
              </a:spcAft>
              <a:buSzPts val="6500"/>
              <a:buNone/>
              <a:defRPr sz="6500"/>
            </a:lvl2pPr>
            <a:lvl3pPr lvl="2" algn="ctr" rtl="0">
              <a:lnSpc>
                <a:spcPct val="100000"/>
              </a:lnSpc>
              <a:spcBef>
                <a:spcPts val="0"/>
              </a:spcBef>
              <a:spcAft>
                <a:spcPts val="0"/>
              </a:spcAft>
              <a:buSzPts val="6500"/>
              <a:buNone/>
              <a:defRPr sz="6500"/>
            </a:lvl3pPr>
            <a:lvl4pPr lvl="3" algn="ctr" rtl="0">
              <a:lnSpc>
                <a:spcPct val="100000"/>
              </a:lnSpc>
              <a:spcBef>
                <a:spcPts val="0"/>
              </a:spcBef>
              <a:spcAft>
                <a:spcPts val="0"/>
              </a:spcAft>
              <a:buSzPts val="6500"/>
              <a:buNone/>
              <a:defRPr sz="6500"/>
            </a:lvl4pPr>
            <a:lvl5pPr lvl="4" algn="ctr" rtl="0">
              <a:lnSpc>
                <a:spcPct val="100000"/>
              </a:lnSpc>
              <a:spcBef>
                <a:spcPts val="0"/>
              </a:spcBef>
              <a:spcAft>
                <a:spcPts val="0"/>
              </a:spcAft>
              <a:buSzPts val="6500"/>
              <a:buNone/>
              <a:defRPr sz="6500"/>
            </a:lvl5pPr>
            <a:lvl6pPr lvl="5" algn="ctr" rtl="0">
              <a:lnSpc>
                <a:spcPct val="100000"/>
              </a:lnSpc>
              <a:spcBef>
                <a:spcPts val="0"/>
              </a:spcBef>
              <a:spcAft>
                <a:spcPts val="0"/>
              </a:spcAft>
              <a:buSzPts val="6500"/>
              <a:buNone/>
              <a:defRPr sz="6500"/>
            </a:lvl6pPr>
            <a:lvl7pPr lvl="6" algn="ctr" rtl="0">
              <a:lnSpc>
                <a:spcPct val="100000"/>
              </a:lnSpc>
              <a:spcBef>
                <a:spcPts val="0"/>
              </a:spcBef>
              <a:spcAft>
                <a:spcPts val="0"/>
              </a:spcAft>
              <a:buSzPts val="6500"/>
              <a:buNone/>
              <a:defRPr sz="6500"/>
            </a:lvl7pPr>
            <a:lvl8pPr lvl="7" algn="ctr" rtl="0">
              <a:lnSpc>
                <a:spcPct val="100000"/>
              </a:lnSpc>
              <a:spcBef>
                <a:spcPts val="0"/>
              </a:spcBef>
              <a:spcAft>
                <a:spcPts val="0"/>
              </a:spcAft>
              <a:buSzPts val="6500"/>
              <a:buNone/>
              <a:defRPr sz="6500"/>
            </a:lvl8pPr>
            <a:lvl9pPr lvl="8" algn="ctr" rtl="0">
              <a:lnSpc>
                <a:spcPct val="100000"/>
              </a:lnSpc>
              <a:spcBef>
                <a:spcPts val="0"/>
              </a:spcBef>
              <a:spcAft>
                <a:spcPts val="0"/>
              </a:spcAft>
              <a:buSzPts val="6500"/>
              <a:buNone/>
              <a:defRPr sz="6500"/>
            </a:lvl9pPr>
          </a:lstStyle>
          <a:p>
            <a:endParaRPr/>
          </a:p>
        </p:txBody>
      </p:sp>
      <p:sp>
        <p:nvSpPr>
          <p:cNvPr id="773" name="Google Shape;773;p53"/>
          <p:cNvSpPr txBox="1">
            <a:spLocks noGrp="1"/>
          </p:cNvSpPr>
          <p:nvPr>
            <p:ph type="body" idx="1"/>
          </p:nvPr>
        </p:nvSpPr>
        <p:spPr>
          <a:xfrm flipH="1">
            <a:off x="2997600" y="2388037"/>
            <a:ext cx="3148800" cy="1252200"/>
          </a:xfrm>
          <a:prstGeom prst="rect">
            <a:avLst/>
          </a:prstGeom>
        </p:spPr>
        <p:txBody>
          <a:bodyPr spcFirstLastPara="1" wrap="square" lIns="91425" tIns="91425" rIns="91425" bIns="91425" anchor="t" anchorCtr="0">
            <a:noAutofit/>
          </a:bodyPr>
          <a:lstStyle>
            <a:lvl1pPr marL="457189" lvl="0" indent="-355591" algn="ctr" rtl="0">
              <a:lnSpc>
                <a:spcPct val="100000"/>
              </a:lnSpc>
              <a:spcBef>
                <a:spcPts val="0"/>
              </a:spcBef>
              <a:spcAft>
                <a:spcPts val="0"/>
              </a:spcAft>
              <a:buSzPts val="2000"/>
              <a:buChar char="●"/>
              <a:defRPr sz="2000"/>
            </a:lvl1pPr>
            <a:lvl2pPr marL="914378" lvl="1" indent="-355591" algn="ctr" rtl="0">
              <a:lnSpc>
                <a:spcPct val="100000"/>
              </a:lnSpc>
              <a:spcBef>
                <a:spcPts val="1600"/>
              </a:spcBef>
              <a:spcAft>
                <a:spcPts val="0"/>
              </a:spcAft>
              <a:buSzPts val="2000"/>
              <a:buChar char="○"/>
              <a:defRPr sz="2000"/>
            </a:lvl2pPr>
            <a:lvl3pPr marL="1371566" lvl="2" indent="-355591" algn="ctr" rtl="0">
              <a:lnSpc>
                <a:spcPct val="100000"/>
              </a:lnSpc>
              <a:spcBef>
                <a:spcPts val="1600"/>
              </a:spcBef>
              <a:spcAft>
                <a:spcPts val="0"/>
              </a:spcAft>
              <a:buSzPts val="2000"/>
              <a:buChar char="■"/>
              <a:defRPr sz="2000"/>
            </a:lvl3pPr>
            <a:lvl4pPr marL="1828754" lvl="3" indent="-355591" algn="ctr" rtl="0">
              <a:lnSpc>
                <a:spcPct val="100000"/>
              </a:lnSpc>
              <a:spcBef>
                <a:spcPts val="1600"/>
              </a:spcBef>
              <a:spcAft>
                <a:spcPts val="0"/>
              </a:spcAft>
              <a:buSzPts val="2000"/>
              <a:buChar char="●"/>
              <a:defRPr sz="2000"/>
            </a:lvl4pPr>
            <a:lvl5pPr marL="2285943" lvl="4" indent="-355591" algn="ctr" rtl="0">
              <a:lnSpc>
                <a:spcPct val="100000"/>
              </a:lnSpc>
              <a:spcBef>
                <a:spcPts val="1600"/>
              </a:spcBef>
              <a:spcAft>
                <a:spcPts val="0"/>
              </a:spcAft>
              <a:buSzPts val="2000"/>
              <a:buChar char="○"/>
              <a:defRPr sz="2000"/>
            </a:lvl5pPr>
            <a:lvl6pPr marL="2743132" lvl="5" indent="-355591" algn="ctr" rtl="0">
              <a:lnSpc>
                <a:spcPct val="100000"/>
              </a:lnSpc>
              <a:spcBef>
                <a:spcPts val="1600"/>
              </a:spcBef>
              <a:spcAft>
                <a:spcPts val="0"/>
              </a:spcAft>
              <a:buSzPts val="2000"/>
              <a:buChar char="■"/>
              <a:defRPr sz="2000"/>
            </a:lvl6pPr>
            <a:lvl7pPr marL="3200320" lvl="6" indent="-355591" algn="ctr" rtl="0">
              <a:lnSpc>
                <a:spcPct val="100000"/>
              </a:lnSpc>
              <a:spcBef>
                <a:spcPts val="1600"/>
              </a:spcBef>
              <a:spcAft>
                <a:spcPts val="0"/>
              </a:spcAft>
              <a:buSzPts val="2000"/>
              <a:buChar char="●"/>
              <a:defRPr sz="2000"/>
            </a:lvl7pPr>
            <a:lvl8pPr marL="3657509" lvl="7" indent="-355591" algn="ctr" rtl="0">
              <a:lnSpc>
                <a:spcPct val="100000"/>
              </a:lnSpc>
              <a:spcBef>
                <a:spcPts val="1600"/>
              </a:spcBef>
              <a:spcAft>
                <a:spcPts val="0"/>
              </a:spcAft>
              <a:buSzPts val="2000"/>
              <a:buChar char="○"/>
              <a:defRPr sz="2000"/>
            </a:lvl8pPr>
            <a:lvl9pPr marL="4114697" lvl="8" indent="-355591" algn="ctr" rtl="0">
              <a:lnSpc>
                <a:spcPct val="100000"/>
              </a:lnSpc>
              <a:spcBef>
                <a:spcPts val="1600"/>
              </a:spcBef>
              <a:spcAft>
                <a:spcPts val="1600"/>
              </a:spcAft>
              <a:buSzPts val="2000"/>
              <a:buChar char="■"/>
              <a:defRPr sz="2000"/>
            </a:lvl9pPr>
          </a:lstStyle>
          <a:p>
            <a:endParaRPr/>
          </a:p>
        </p:txBody>
      </p:sp>
    </p:spTree>
    <p:extLst>
      <p:ext uri="{BB962C8B-B14F-4D97-AF65-F5344CB8AC3E}">
        <p14:creationId xmlns:p14="http://schemas.microsoft.com/office/powerpoint/2010/main" val="2612516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194"/>
        <p:cNvGrpSpPr/>
        <p:nvPr/>
      </p:nvGrpSpPr>
      <p:grpSpPr>
        <a:xfrm>
          <a:off x="0" y="0"/>
          <a:ext cx="0" cy="0"/>
          <a:chOff x="0" y="0"/>
          <a:chExt cx="0" cy="0"/>
        </a:xfrm>
      </p:grpSpPr>
      <p:sp>
        <p:nvSpPr>
          <p:cNvPr id="195" name="Google Shape;195;p14"/>
          <p:cNvSpPr txBox="1">
            <a:spLocks noGrp="1"/>
          </p:cNvSpPr>
          <p:nvPr>
            <p:ph type="title" hasCustomPrompt="1"/>
          </p:nvPr>
        </p:nvSpPr>
        <p:spPr>
          <a:xfrm>
            <a:off x="2515413"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6" name="Google Shape;196;p14"/>
          <p:cNvSpPr txBox="1">
            <a:spLocks noGrp="1"/>
          </p:cNvSpPr>
          <p:nvPr>
            <p:ph type="title" idx="2" hasCustomPrompt="1"/>
          </p:nvPr>
        </p:nvSpPr>
        <p:spPr>
          <a:xfrm>
            <a:off x="5033788"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7" name="Google Shape;197;p14"/>
          <p:cNvSpPr txBox="1">
            <a:spLocks noGrp="1"/>
          </p:cNvSpPr>
          <p:nvPr>
            <p:ph type="subTitle" idx="1"/>
          </p:nvPr>
        </p:nvSpPr>
        <p:spPr>
          <a:xfrm>
            <a:off x="7188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198" name="Google Shape;198;p14"/>
          <p:cNvSpPr txBox="1">
            <a:spLocks noGrp="1"/>
          </p:cNvSpPr>
          <p:nvPr>
            <p:ph type="subTitle" idx="3"/>
          </p:nvPr>
        </p:nvSpPr>
        <p:spPr>
          <a:xfrm>
            <a:off x="8725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9" name="Google Shape;199;p14"/>
          <p:cNvSpPr txBox="1">
            <a:spLocks noGrp="1"/>
          </p:cNvSpPr>
          <p:nvPr>
            <p:ph type="subTitle" idx="4"/>
          </p:nvPr>
        </p:nvSpPr>
        <p:spPr>
          <a:xfrm>
            <a:off x="323715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0" name="Google Shape;200;p14"/>
          <p:cNvSpPr txBox="1">
            <a:spLocks noGrp="1"/>
          </p:cNvSpPr>
          <p:nvPr>
            <p:ph type="subTitle" idx="5"/>
          </p:nvPr>
        </p:nvSpPr>
        <p:spPr>
          <a:xfrm>
            <a:off x="3390900" y="21566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1" name="Google Shape;201;p14"/>
          <p:cNvSpPr txBox="1">
            <a:spLocks noGrp="1"/>
          </p:cNvSpPr>
          <p:nvPr>
            <p:ph type="subTitle" idx="6"/>
          </p:nvPr>
        </p:nvSpPr>
        <p:spPr>
          <a:xfrm>
            <a:off x="57555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2" name="Google Shape;202;p14"/>
          <p:cNvSpPr txBox="1">
            <a:spLocks noGrp="1"/>
          </p:cNvSpPr>
          <p:nvPr>
            <p:ph type="subTitle" idx="7"/>
          </p:nvPr>
        </p:nvSpPr>
        <p:spPr>
          <a:xfrm>
            <a:off x="58884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3" name="Google Shape;203;p14"/>
          <p:cNvSpPr txBox="1">
            <a:spLocks noGrp="1"/>
          </p:cNvSpPr>
          <p:nvPr>
            <p:ph type="subTitle" idx="8"/>
          </p:nvPr>
        </p:nvSpPr>
        <p:spPr>
          <a:xfrm>
            <a:off x="1766775" y="3105100"/>
            <a:ext cx="30921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4" name="Google Shape;204;p14"/>
          <p:cNvSpPr txBox="1">
            <a:spLocks noGrp="1"/>
          </p:cNvSpPr>
          <p:nvPr>
            <p:ph type="subTitle" idx="9"/>
          </p:nvPr>
        </p:nvSpPr>
        <p:spPr>
          <a:xfrm>
            <a:off x="2131725" y="36201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5" name="Google Shape;205;p14"/>
          <p:cNvSpPr txBox="1">
            <a:spLocks noGrp="1"/>
          </p:cNvSpPr>
          <p:nvPr>
            <p:ph type="subTitle" idx="13"/>
          </p:nvPr>
        </p:nvSpPr>
        <p:spPr>
          <a:xfrm>
            <a:off x="4496350" y="31051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6" name="Google Shape;206;p14"/>
          <p:cNvSpPr txBox="1">
            <a:spLocks noGrp="1"/>
          </p:cNvSpPr>
          <p:nvPr>
            <p:ph type="subTitle" idx="14"/>
          </p:nvPr>
        </p:nvSpPr>
        <p:spPr>
          <a:xfrm>
            <a:off x="4650100" y="36201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7" name="Google Shape;207;p14"/>
          <p:cNvSpPr txBox="1">
            <a:spLocks noGrp="1"/>
          </p:cNvSpPr>
          <p:nvPr>
            <p:ph type="title" idx="15" hasCustomPrompt="1"/>
          </p:nvPr>
        </p:nvSpPr>
        <p:spPr>
          <a:xfrm>
            <a:off x="125622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8" name="Google Shape;208;p14"/>
          <p:cNvSpPr txBox="1">
            <a:spLocks noGrp="1"/>
          </p:cNvSpPr>
          <p:nvPr>
            <p:ph type="title" idx="16" hasCustomPrompt="1"/>
          </p:nvPr>
        </p:nvSpPr>
        <p:spPr>
          <a:xfrm>
            <a:off x="3774600"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9" name="Google Shape;209;p14"/>
          <p:cNvSpPr txBox="1">
            <a:spLocks noGrp="1"/>
          </p:cNvSpPr>
          <p:nvPr>
            <p:ph type="title" idx="17" hasCustomPrompt="1"/>
          </p:nvPr>
        </p:nvSpPr>
        <p:spPr>
          <a:xfrm>
            <a:off x="629297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16" name="Google Shape;216;p14"/>
          <p:cNvSpPr txBox="1">
            <a:spLocks noGrp="1"/>
          </p:cNvSpPr>
          <p:nvPr>
            <p:ph type="title" idx="18"/>
          </p:nvPr>
        </p:nvSpPr>
        <p:spPr>
          <a:xfrm>
            <a:off x="2727000" y="363275"/>
            <a:ext cx="369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32115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2">
  <p:cSld name="Title only 12">
    <p:spTree>
      <p:nvGrpSpPr>
        <p:cNvPr id="1" name="Shape 425"/>
        <p:cNvGrpSpPr/>
        <p:nvPr/>
      </p:nvGrpSpPr>
      <p:grpSpPr>
        <a:xfrm>
          <a:off x="0" y="0"/>
          <a:ext cx="0" cy="0"/>
          <a:chOff x="0" y="0"/>
          <a:chExt cx="0" cy="0"/>
        </a:xfrm>
      </p:grpSpPr>
      <p:sp>
        <p:nvSpPr>
          <p:cNvPr id="426" name="Google Shape;426;p3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136784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2/3/24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00179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2/3/24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703045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2/3/24</a:t>
            </a:fld>
            <a:endParaRPr lang="en-US" dirty="0"/>
          </a:p>
        </p:txBody>
      </p:sp>
      <p:sp>
        <p:nvSpPr>
          <p:cNvPr id="9" name="Footer Placeholder 8"/>
          <p:cNvSpPr>
            <a:spLocks noGrp="1"/>
          </p:cNvSpPr>
          <p:nvPr>
            <p:ph type="ftr" sz="quarter" idx="11"/>
          </p:nvPr>
        </p:nvSpPr>
        <p:spPr/>
        <p:txBody>
          <a:body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7804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2/3/24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034955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2/3/24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07881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2/3/24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24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2/3/24</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r>
              <a:rPr lang="en-US"/>
              <a:t>
              </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84832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2/3/24</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53045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3CBC1C18-307B-4F68-A007-B5B542270E8D}" type="datetimeFigureOut">
              <a:rPr lang="en-US" smtClean="0"/>
              <a:t>2/3/24</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933597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5" r:id="rId16"/>
    <p:sldLayoutId id="2147483826" r:id="rId17"/>
    <p:sldLayoutId id="2147483827" r:id="rId18"/>
    <p:sldLayoutId id="2147483828" r:id="rId19"/>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1200150" y="1714500"/>
            <a:ext cx="6743700" cy="1371600"/>
          </a:xfrm>
          <a:prstGeom prst="rect">
            <a:avLst/>
          </a:prstGeom>
          <a:noFill/>
          <a:ln>
            <a:solidFill>
              <a:schemeClr val="tx1"/>
            </a:solidFill>
          </a:ln>
        </p:spPr>
        <p:txBody>
          <a:bodyPr spcFirstLastPara="1" lIns="91425" tIns="91425" rIns="91425" bIns="91425" anchorCtr="0">
            <a:normAutofit/>
          </a:bodyPr>
          <a:lstStyle/>
          <a:p>
            <a:pPr marL="0" lvl="0" indent="0" rtl="0">
              <a:spcBef>
                <a:spcPts val="0"/>
              </a:spcBef>
              <a:spcAft>
                <a:spcPts val="0"/>
              </a:spcAft>
              <a:buNone/>
            </a:pPr>
            <a:r>
              <a:rPr lang="en-AU" sz="2400">
                <a:solidFill>
                  <a:schemeClr val="tx1"/>
                </a:solidFill>
              </a:rPr>
              <a:t>BCCC English service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  </a:t>
            </a:r>
          </a:p>
          <a:p>
            <a:pPr marL="0" indent="0"/>
            <a:r>
              <a:rPr lang="en-US" sz="3200" dirty="0"/>
              <a:t>Now my debt is paid</a:t>
            </a:r>
          </a:p>
          <a:p>
            <a:pPr marL="0" indent="0"/>
            <a:r>
              <a:rPr lang="en-US" sz="3200" dirty="0"/>
              <a:t>It is paid in full</a:t>
            </a:r>
          </a:p>
          <a:p>
            <a:pPr marL="0" indent="0"/>
            <a:r>
              <a:rPr lang="en-US" sz="3200" dirty="0"/>
              <a:t>By the precious blood</a:t>
            </a:r>
          </a:p>
          <a:p>
            <a:pPr marL="0" indent="0"/>
            <a:r>
              <a:rPr lang="en-US" sz="3200" dirty="0"/>
              <a:t>That my Jesus spilled</a:t>
            </a:r>
          </a:p>
        </p:txBody>
      </p:sp>
    </p:spTree>
    <p:extLst>
      <p:ext uri="{BB962C8B-B14F-4D97-AF65-F5344CB8AC3E}">
        <p14:creationId xmlns:p14="http://schemas.microsoft.com/office/powerpoint/2010/main" val="60621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  </a:t>
            </a:r>
          </a:p>
          <a:p>
            <a:pPr marL="0" indent="0"/>
            <a:r>
              <a:rPr lang="en-US" sz="3200" dirty="0"/>
              <a:t>Now the curse of sin</a:t>
            </a:r>
          </a:p>
          <a:p>
            <a:pPr marL="0" indent="0"/>
            <a:r>
              <a:rPr lang="en-US" sz="3200" dirty="0"/>
              <a:t>Has no hold on me</a:t>
            </a:r>
          </a:p>
          <a:p>
            <a:pPr marL="0" indent="0"/>
            <a:r>
              <a:rPr lang="en-US" sz="3200" dirty="0"/>
              <a:t>Whom the Son sets free</a:t>
            </a:r>
          </a:p>
          <a:p>
            <a:pPr marL="0" indent="0"/>
            <a:r>
              <a:rPr lang="en-US" sz="3200" dirty="0"/>
              <a:t>Oh, is free indeed</a:t>
            </a:r>
          </a:p>
        </p:txBody>
      </p:sp>
      <p:sp>
        <p:nvSpPr>
          <p:cNvPr id="3" name="TextBox 2">
            <a:extLst>
              <a:ext uri="{FF2B5EF4-FFF2-40B4-BE49-F238E27FC236}">
                <a16:creationId xmlns:a16="http://schemas.microsoft.com/office/drawing/2014/main" id="{180BE75B-6985-05E5-D7B8-5EFDF5306F70}"/>
              </a:ext>
            </a:extLst>
          </p:cNvPr>
          <p:cNvSpPr txBox="1"/>
          <p:nvPr/>
        </p:nvSpPr>
        <p:spPr>
          <a:xfrm>
            <a:off x="2575832" y="2137955"/>
            <a:ext cx="5151663"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218834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  </a:t>
            </a:r>
          </a:p>
          <a:p>
            <a:pPr marL="0" indent="0"/>
            <a:r>
              <a:rPr lang="en-US" sz="3200" dirty="0"/>
              <a:t>Now my debt is paid</a:t>
            </a:r>
          </a:p>
          <a:p>
            <a:pPr marL="0" indent="0"/>
            <a:r>
              <a:rPr lang="en-US" sz="3200" dirty="0"/>
              <a:t>It is paid in full</a:t>
            </a:r>
          </a:p>
          <a:p>
            <a:pPr marL="0" indent="0"/>
            <a:r>
              <a:rPr lang="en-US" sz="3200" dirty="0"/>
              <a:t>By the precious blood</a:t>
            </a:r>
          </a:p>
          <a:p>
            <a:pPr marL="0" indent="0"/>
            <a:r>
              <a:rPr lang="en-US" sz="3200" dirty="0"/>
              <a:t>That my Jesus spilled</a:t>
            </a:r>
          </a:p>
        </p:txBody>
      </p:sp>
    </p:spTree>
    <p:extLst>
      <p:ext uri="{BB962C8B-B14F-4D97-AF65-F5344CB8AC3E}">
        <p14:creationId xmlns:p14="http://schemas.microsoft.com/office/powerpoint/2010/main" val="310707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  </a:t>
            </a:r>
          </a:p>
          <a:p>
            <a:pPr marL="0" indent="0"/>
            <a:r>
              <a:rPr lang="en-US" sz="3200" dirty="0"/>
              <a:t>Now the curse of sin</a:t>
            </a:r>
          </a:p>
          <a:p>
            <a:pPr marL="0" indent="0"/>
            <a:r>
              <a:rPr lang="en-US" sz="3200" dirty="0"/>
              <a:t>Has no hold on me</a:t>
            </a:r>
          </a:p>
          <a:p>
            <a:pPr marL="0" indent="0"/>
            <a:r>
              <a:rPr lang="en-US" sz="3200" dirty="0"/>
              <a:t>Whom the Son sets free</a:t>
            </a:r>
          </a:p>
          <a:p>
            <a:pPr marL="0" indent="0"/>
            <a:r>
              <a:rPr lang="en-US" sz="3200" dirty="0"/>
              <a:t>Oh, is free indeed</a:t>
            </a:r>
          </a:p>
        </p:txBody>
      </p:sp>
      <p:sp>
        <p:nvSpPr>
          <p:cNvPr id="3" name="TextBox 2">
            <a:extLst>
              <a:ext uri="{FF2B5EF4-FFF2-40B4-BE49-F238E27FC236}">
                <a16:creationId xmlns:a16="http://schemas.microsoft.com/office/drawing/2014/main" id="{180BE75B-6985-05E5-D7B8-5EFDF5306F70}"/>
              </a:ext>
            </a:extLst>
          </p:cNvPr>
          <p:cNvSpPr txBox="1"/>
          <p:nvPr/>
        </p:nvSpPr>
        <p:spPr>
          <a:xfrm>
            <a:off x="2575832" y="2137955"/>
            <a:ext cx="5151663"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190260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Oh, that rugged cross, my salvation</a:t>
            </a:r>
          </a:p>
          <a:p>
            <a:pPr marL="0" indent="0"/>
            <a:r>
              <a:rPr lang="en-US" sz="3200" dirty="0"/>
              <a:t>Where Your love poured out over me</a:t>
            </a:r>
          </a:p>
          <a:p>
            <a:pPr marL="0" indent="0"/>
            <a:r>
              <a:rPr lang="en-US" sz="3200" dirty="0"/>
              <a:t>Now my soul cries out, Hallelujah</a:t>
            </a:r>
          </a:p>
          <a:p>
            <a:pPr marL="0" indent="0"/>
            <a:r>
              <a:rPr lang="en-US" sz="3200" dirty="0"/>
              <a:t>Praise and </a:t>
            </a:r>
            <a:r>
              <a:rPr lang="en-US" sz="3200" dirty="0" err="1"/>
              <a:t>honour</a:t>
            </a:r>
            <a:r>
              <a:rPr lang="en-US" sz="3200" dirty="0"/>
              <a:t> unto Thee</a:t>
            </a:r>
          </a:p>
        </p:txBody>
      </p:sp>
    </p:spTree>
    <p:extLst>
      <p:ext uri="{BB962C8B-B14F-4D97-AF65-F5344CB8AC3E}">
        <p14:creationId xmlns:p14="http://schemas.microsoft.com/office/powerpoint/2010/main" val="3848156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4 </a:t>
            </a:r>
          </a:p>
          <a:p>
            <a:pPr marL="0" indent="0"/>
            <a:r>
              <a:rPr lang="en-US" sz="3200" dirty="0"/>
              <a:t>See the stone is rolled away</a:t>
            </a:r>
          </a:p>
          <a:p>
            <a:pPr marL="0" indent="0"/>
            <a:r>
              <a:rPr lang="en-US" sz="3200" dirty="0"/>
              <a:t>Behold the empty tomb</a:t>
            </a:r>
          </a:p>
          <a:p>
            <a:pPr marL="0" indent="0"/>
            <a:r>
              <a:rPr lang="en-US" sz="3200" dirty="0"/>
              <a:t>Hallelujah, God be praised</a:t>
            </a:r>
          </a:p>
          <a:p>
            <a:pPr marL="0" indent="0"/>
            <a:r>
              <a:rPr lang="en-US" sz="3200" dirty="0"/>
              <a:t>He's risen from the grave</a:t>
            </a:r>
          </a:p>
        </p:txBody>
      </p:sp>
    </p:spTree>
    <p:extLst>
      <p:ext uri="{BB962C8B-B14F-4D97-AF65-F5344CB8AC3E}">
        <p14:creationId xmlns:p14="http://schemas.microsoft.com/office/powerpoint/2010/main" val="2980774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Oh, that rugged cross, my salvation</a:t>
            </a:r>
          </a:p>
          <a:p>
            <a:pPr marL="0" indent="0"/>
            <a:r>
              <a:rPr lang="en-US" sz="3200" dirty="0"/>
              <a:t>Where Your love poured out over me</a:t>
            </a:r>
          </a:p>
          <a:p>
            <a:pPr marL="0" indent="0"/>
            <a:r>
              <a:rPr lang="en-US" sz="3200" dirty="0"/>
              <a:t>Now my soul cries out, Hallelujah</a:t>
            </a:r>
          </a:p>
          <a:p>
            <a:pPr marL="0" indent="0"/>
            <a:r>
              <a:rPr lang="en-US" sz="3200" dirty="0"/>
              <a:t>Praise and </a:t>
            </a:r>
            <a:r>
              <a:rPr lang="en-US" sz="3200" dirty="0" err="1"/>
              <a:t>honour</a:t>
            </a:r>
            <a:r>
              <a:rPr lang="en-US" sz="3200" dirty="0"/>
              <a:t> unto Thee</a:t>
            </a:r>
          </a:p>
        </p:txBody>
      </p:sp>
    </p:spTree>
    <p:extLst>
      <p:ext uri="{BB962C8B-B14F-4D97-AF65-F5344CB8AC3E}">
        <p14:creationId xmlns:p14="http://schemas.microsoft.com/office/powerpoint/2010/main" val="911396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Tag</a:t>
            </a:r>
          </a:p>
          <a:p>
            <a:pPr marL="0" indent="0"/>
            <a:r>
              <a:rPr lang="en-US" sz="3200" dirty="0"/>
              <a:t>Praise and </a:t>
            </a:r>
            <a:r>
              <a:rPr lang="en-US" sz="3200" dirty="0" err="1"/>
              <a:t>honour</a:t>
            </a:r>
            <a:r>
              <a:rPr lang="en-US" sz="3200" dirty="0"/>
              <a:t> unto Thee</a:t>
            </a:r>
          </a:p>
        </p:txBody>
      </p:sp>
    </p:spTree>
    <p:extLst>
      <p:ext uri="{BB962C8B-B14F-4D97-AF65-F5344CB8AC3E}">
        <p14:creationId xmlns:p14="http://schemas.microsoft.com/office/powerpoint/2010/main" val="63714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pic>
        <p:nvPicPr>
          <p:cNvPr id="1276" name="Picture 1275" descr="A blue sky with white clouds&#10;&#10;Description automatically generated">
            <a:extLst>
              <a:ext uri="{FF2B5EF4-FFF2-40B4-BE49-F238E27FC236}">
                <a16:creationId xmlns:a16="http://schemas.microsoft.com/office/drawing/2014/main" id="{97042B64-99A0-CC52-A725-0750D57ED426}"/>
              </a:ext>
            </a:extLst>
          </p:cNvPr>
          <p:cNvPicPr>
            <a:picLocks noChangeAspect="1"/>
          </p:cNvPicPr>
          <p:nvPr/>
        </p:nvPicPr>
        <p:blipFill rotWithShape="1">
          <a:blip r:embed="rId3"/>
          <a:srcRect r="-1" b="9016"/>
          <a:stretch/>
        </p:blipFill>
        <p:spPr>
          <a:xfrm>
            <a:off x="15" y="7"/>
            <a:ext cx="5653263" cy="5143493"/>
          </a:xfrm>
          <a:prstGeom prst="rect">
            <a:avLst/>
          </a:prstGeom>
        </p:spPr>
      </p:pic>
      <p:sp>
        <p:nvSpPr>
          <p:cNvPr id="1271" name="Google Shape;1271;p92"/>
          <p:cNvSpPr txBox="1">
            <a:spLocks noGrp="1"/>
          </p:cNvSpPr>
          <p:nvPr>
            <p:ph type="title"/>
          </p:nvPr>
        </p:nvSpPr>
        <p:spPr>
          <a:xfrm>
            <a:off x="603504" y="2133276"/>
            <a:ext cx="4446270" cy="891540"/>
          </a:xfrm>
          <a:prstGeom prst="rect">
            <a:avLst/>
          </a:prstGeom>
          <a:solidFill>
            <a:schemeClr val="bg1">
              <a:alpha val="80000"/>
            </a:schemeClr>
          </a:solidFill>
          <a:ln>
            <a:solidFill>
              <a:schemeClr val="tx1">
                <a:lumMod val="75000"/>
                <a:lumOff val="25000"/>
              </a:schemeClr>
            </a:solidFill>
          </a:ln>
        </p:spPr>
        <p:txBody>
          <a:bodyPr spcFirstLastPara="1" vert="horz" wrap="square" lIns="137160" tIns="137160" rIns="137160" bIns="137160" rtlCol="0" anchor="ctr" anchorCtr="0">
            <a:normAutofit/>
          </a:bodyPr>
          <a:lstStyle/>
          <a:p>
            <a:pPr>
              <a:spcBef>
                <a:spcPct val="0"/>
              </a:spcBef>
            </a:pPr>
            <a:r>
              <a:rPr lang="en-US" sz="2100">
                <a:solidFill>
                  <a:schemeClr val="tx1">
                    <a:lumMod val="85000"/>
                    <a:lumOff val="15000"/>
                  </a:schemeClr>
                </a:solidFill>
              </a:rPr>
              <a:t>In Christ alone</a:t>
            </a:r>
          </a:p>
        </p:txBody>
      </p:sp>
      <p:sp>
        <p:nvSpPr>
          <p:cNvPr id="1272" name="Google Shape;1272;p92"/>
          <p:cNvSpPr txBox="1">
            <a:spLocks noGrp="1"/>
          </p:cNvSpPr>
          <p:nvPr>
            <p:ph type="subTitle" idx="1"/>
          </p:nvPr>
        </p:nvSpPr>
        <p:spPr>
          <a:xfrm>
            <a:off x="6181705" y="730200"/>
            <a:ext cx="2530602" cy="3693210"/>
          </a:xfrm>
          <a:prstGeom prst="rect">
            <a:avLst/>
          </a:prstGeom>
        </p:spPr>
        <p:txBody>
          <a:bodyPr spcFirstLastPara="1" vert="horz" wrap="square" lIns="68580" tIns="34290" rIns="68580" bIns="34290" rtlCol="0" anchor="ctr" anchorCtr="0">
            <a:normAutofit/>
          </a:bodyPr>
          <a:lstStyle/>
          <a:p>
            <a:pPr marL="0" indent="0" algn="l">
              <a:spcBef>
                <a:spcPts val="750"/>
              </a:spcBef>
            </a:pPr>
            <a:r>
              <a:rPr lang="en-US" sz="450" dirty="0">
                <a:solidFill>
                  <a:srgbClr val="FFFFFF"/>
                </a:solidFill>
              </a:rPr>
              <a:t>CCLI:</a:t>
            </a:r>
          </a:p>
          <a:p>
            <a:pPr marL="0" indent="0" algn="l">
              <a:spcBef>
                <a:spcPts val="750"/>
              </a:spcBef>
            </a:pPr>
            <a:r>
              <a:rPr lang="en-US" sz="450" dirty="0">
                <a:solidFill>
                  <a:srgbClr val="FFFFFF"/>
                </a:solidFill>
              </a:rPr>
              <a:t>"Keith Getty, Stuart Townend</a:t>
            </a:r>
          </a:p>
          <a:p>
            <a:pPr marL="0" indent="0" algn="l">
              <a:spcBef>
                <a:spcPts val="750"/>
              </a:spcBef>
            </a:pPr>
            <a:r>
              <a:rPr lang="en-US" sz="450" dirty="0">
                <a:solidFill>
                  <a:srgbClr val="FFFFFF"/>
                </a:solidFill>
              </a:rPr>
              <a:t>©2001 Thankyou Music (Admin. by SHOUT! Music Publishing Australia)</a:t>
            </a:r>
          </a:p>
          <a:p>
            <a:pPr marL="0" indent="0" algn="l">
              <a:spcBef>
                <a:spcPts val="750"/>
              </a:spcBef>
            </a:pPr>
            <a:r>
              <a:rPr lang="en-US" sz="450" dirty="0">
                <a:solidFill>
                  <a:srgbClr val="FFFFFF"/>
                </a:solidFill>
              </a:rPr>
              <a:t>CCLI </a:t>
            </a:r>
            <a:r>
              <a:rPr lang="en-US" sz="450" dirty="0" err="1">
                <a:solidFill>
                  <a:srgbClr val="FFFFFF"/>
                </a:solidFill>
              </a:rPr>
              <a:t>Licence</a:t>
            </a:r>
            <a:r>
              <a:rPr lang="en-US" sz="450" dirty="0">
                <a:solidFill>
                  <a:srgbClr val="FFFFFF"/>
                </a:solidFill>
              </a:rPr>
              <a:t> No. 5485849"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71"/>
                                        </p:tgtEl>
                                        <p:attrNameLst>
                                          <p:attrName>style.visibility</p:attrName>
                                        </p:attrNameLst>
                                      </p:cBhvr>
                                      <p:to>
                                        <p:strVal val="visible"/>
                                      </p:to>
                                    </p:set>
                                    <p:anim calcmode="lin" valueType="num">
                                      <p:cBhvr additive="base">
                                        <p:cTn id="7" dur="1000"/>
                                        <p:tgtEl>
                                          <p:spTgt spid="127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272"/>
                                        </p:tgtEl>
                                        <p:attrNameLst>
                                          <p:attrName>style.visibility</p:attrName>
                                        </p:attrNameLst>
                                      </p:cBhvr>
                                      <p:to>
                                        <p:strVal val="visible"/>
                                      </p:to>
                                    </p:set>
                                    <p:anim calcmode="lin" valueType="num">
                                      <p:cBhvr additive="base">
                                        <p:cTn id="10" dur="1000"/>
                                        <p:tgtEl>
                                          <p:spTgt spid="12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75363"/>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1</a:t>
            </a:r>
          </a:p>
          <a:p>
            <a:pPr algn="ctr" defTabSz="914378">
              <a:buClr>
                <a:srgbClr val="000000"/>
              </a:buClr>
            </a:pPr>
            <a:r>
              <a:rPr lang="en-US" sz="3200" kern="0" dirty="0">
                <a:latin typeface="Open Sans"/>
                <a:ea typeface="Open Sans"/>
                <a:cs typeface="Open Sans"/>
                <a:sym typeface="Open Sans"/>
              </a:rPr>
              <a:t>In Christ alone my hope is found</a:t>
            </a:r>
          </a:p>
          <a:p>
            <a:pPr algn="ctr" defTabSz="914378">
              <a:buClr>
                <a:srgbClr val="000000"/>
              </a:buClr>
            </a:pPr>
            <a:r>
              <a:rPr lang="en-US" sz="3200" kern="0" dirty="0">
                <a:latin typeface="Open Sans"/>
                <a:ea typeface="Open Sans"/>
                <a:cs typeface="Open Sans"/>
                <a:sym typeface="Open Sans"/>
              </a:rPr>
              <a:t>He is my light, my strength, my song</a:t>
            </a:r>
          </a:p>
          <a:p>
            <a:pPr algn="ctr" defTabSz="914378">
              <a:buClr>
                <a:srgbClr val="000000"/>
              </a:buClr>
            </a:pPr>
            <a:endParaRPr lang="en-US" sz="3200" kern="0" dirty="0">
              <a:latin typeface="Open Sans"/>
              <a:ea typeface="Open Sans"/>
              <a:cs typeface="Open Sans"/>
              <a:sym typeface="Open Sans"/>
            </a:endParaRPr>
          </a:p>
          <a:p>
            <a:pPr algn="ctr" defTabSz="914378">
              <a:buClr>
                <a:srgbClr val="000000"/>
              </a:buClr>
            </a:pPr>
            <a:endParaRPr lang="en-US" sz="3200" kern="0"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0986"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0686817-3C76-927E-F7EC-ECD699E9321F}"/>
              </a:ext>
            </a:extLst>
          </p:cNvPr>
          <p:cNvSpPr>
            <a:spLocks noGrp="1"/>
          </p:cNvSpPr>
          <p:nvPr>
            <p:ph type="title"/>
          </p:nvPr>
        </p:nvSpPr>
        <p:spPr>
          <a:xfrm>
            <a:off x="592886" y="577158"/>
            <a:ext cx="4464574" cy="2447340"/>
          </a:xfrm>
          <a:noFill/>
          <a:ln>
            <a:solidFill>
              <a:schemeClr val="bg1"/>
            </a:solidFill>
          </a:ln>
        </p:spPr>
        <p:txBody>
          <a:bodyPr vert="horz" lIns="274320" tIns="182880" rIns="274320" bIns="182880" rtlCol="0" anchor="ctr" anchorCtr="1">
            <a:normAutofit/>
          </a:bodyPr>
          <a:lstStyle/>
          <a:p>
            <a:pPr defTabSz="914400">
              <a:spcBef>
                <a:spcPct val="0"/>
              </a:spcBef>
            </a:pPr>
            <a:r>
              <a:rPr lang="en-US" sz="3000" spc="200">
                <a:solidFill>
                  <a:schemeClr val="bg1"/>
                </a:solidFill>
              </a:rPr>
              <a:t>Please Put Your Phones on Silent </a:t>
            </a:r>
          </a:p>
        </p:txBody>
      </p:sp>
      <p:sp>
        <p:nvSpPr>
          <p:cNvPr id="6" name="Subtitle 5">
            <a:extLst>
              <a:ext uri="{FF2B5EF4-FFF2-40B4-BE49-F238E27FC236}">
                <a16:creationId xmlns:a16="http://schemas.microsoft.com/office/drawing/2014/main" id="{42F58A81-C7BB-A76F-5B06-C6B56CF0951F}"/>
              </a:ext>
            </a:extLst>
          </p:cNvPr>
          <p:cNvSpPr>
            <a:spLocks noGrp="1"/>
          </p:cNvSpPr>
          <p:nvPr>
            <p:ph type="subTitle" idx="1"/>
          </p:nvPr>
        </p:nvSpPr>
        <p:spPr>
          <a:xfrm>
            <a:off x="592883" y="3294565"/>
            <a:ext cx="4433366" cy="899762"/>
          </a:xfrm>
        </p:spPr>
        <p:txBody>
          <a:bodyPr vert="horz" lIns="91440" tIns="45720" rIns="91440" bIns="45720" rtlCol="0">
            <a:normAutofit/>
          </a:bodyPr>
          <a:lstStyle/>
          <a:p>
            <a:pPr marL="0" indent="0" defTabSz="914400">
              <a:lnSpc>
                <a:spcPct val="90000"/>
              </a:lnSpc>
              <a:spcBef>
                <a:spcPts val="1000"/>
              </a:spcBef>
            </a:pPr>
            <a:r>
              <a:rPr lang="en-US" sz="2000" kern="1200">
                <a:solidFill>
                  <a:schemeClr val="bg1"/>
                </a:solidFill>
                <a:latin typeface="+mn-lt"/>
                <a:ea typeface="+mn-ea"/>
                <a:cs typeface="+mn-cs"/>
              </a:rPr>
              <a:t>Prepare your hearts for worship.</a:t>
            </a:r>
          </a:p>
          <a:p>
            <a:pPr marL="0" indent="0" defTabSz="914400">
              <a:lnSpc>
                <a:spcPct val="90000"/>
              </a:lnSpc>
              <a:spcBef>
                <a:spcPts val="1000"/>
              </a:spcBef>
            </a:pPr>
            <a:r>
              <a:rPr lang="en-US" sz="2000" kern="1200">
                <a:solidFill>
                  <a:schemeClr val="bg1"/>
                </a:solidFill>
                <a:latin typeface="+mn-lt"/>
                <a:ea typeface="+mn-ea"/>
                <a:cs typeface="+mn-cs"/>
              </a:rPr>
              <a:t>Thank you!</a:t>
            </a:r>
          </a:p>
        </p:txBody>
      </p:sp>
      <p:pic>
        <p:nvPicPr>
          <p:cNvPr id="1028" name="Picture 4" descr="silent mode Icon - Free PNG &amp; SVG 782999 - Noun Project">
            <a:extLst>
              <a:ext uri="{FF2B5EF4-FFF2-40B4-BE49-F238E27FC236}">
                <a16:creationId xmlns:a16="http://schemas.microsoft.com/office/drawing/2014/main" id="{FE86EDE4-474F-FC22-733C-5BB2731038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756" y="1229103"/>
            <a:ext cx="2564643" cy="256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34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75363"/>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1</a:t>
            </a:r>
          </a:p>
          <a:p>
            <a:pPr algn="ctr" defTabSz="914378">
              <a:buClr>
                <a:srgbClr val="000000"/>
              </a:buClr>
            </a:pPr>
            <a:r>
              <a:rPr lang="en-US" sz="3200" kern="0" dirty="0">
                <a:latin typeface="Open Sans"/>
                <a:ea typeface="Open Sans"/>
                <a:cs typeface="Open Sans"/>
                <a:sym typeface="Open Sans"/>
              </a:rPr>
              <a:t>This cornerstone, this solid ground</a:t>
            </a:r>
          </a:p>
          <a:p>
            <a:pPr algn="ctr" defTabSz="914378">
              <a:buClr>
                <a:srgbClr val="000000"/>
              </a:buClr>
            </a:pPr>
            <a:r>
              <a:rPr lang="en-US" sz="3200" kern="0" dirty="0">
                <a:latin typeface="Open Sans"/>
                <a:ea typeface="Open Sans"/>
                <a:cs typeface="Open Sans"/>
                <a:sym typeface="Open Sans"/>
              </a:rPr>
              <a:t>Firm through the fiercest drought and storm</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4159906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75363"/>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1</a:t>
            </a:r>
          </a:p>
          <a:p>
            <a:pPr algn="ctr" defTabSz="914378">
              <a:buClr>
                <a:srgbClr val="000000"/>
              </a:buClr>
            </a:pPr>
            <a:r>
              <a:rPr lang="en-US" sz="3200" kern="0" dirty="0">
                <a:latin typeface="Open Sans"/>
                <a:ea typeface="Open Sans"/>
                <a:cs typeface="Open Sans"/>
                <a:sym typeface="Open Sans"/>
              </a:rPr>
              <a:t>What heights of love, what depths of peace</a:t>
            </a:r>
          </a:p>
          <a:p>
            <a:pPr algn="ctr" defTabSz="914378">
              <a:buClr>
                <a:srgbClr val="000000"/>
              </a:buClr>
            </a:pPr>
            <a:r>
              <a:rPr lang="en-US" sz="3200" kern="0" dirty="0">
                <a:latin typeface="Open Sans"/>
                <a:ea typeface="Open Sans"/>
                <a:cs typeface="Open Sans"/>
                <a:sym typeface="Open Sans"/>
              </a:rPr>
              <a:t>When fears are stilled, when strivings cease</a:t>
            </a:r>
          </a:p>
        </p:txBody>
      </p:sp>
    </p:spTree>
    <p:extLst>
      <p:ext uri="{BB962C8B-B14F-4D97-AF65-F5344CB8AC3E}">
        <p14:creationId xmlns:p14="http://schemas.microsoft.com/office/powerpoint/2010/main" val="709824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75363"/>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1</a:t>
            </a:r>
          </a:p>
          <a:p>
            <a:pPr algn="ctr" defTabSz="914378">
              <a:buClr>
                <a:srgbClr val="000000"/>
              </a:buClr>
            </a:pPr>
            <a:r>
              <a:rPr lang="en-US" sz="3200" kern="0" dirty="0">
                <a:latin typeface="Open Sans"/>
                <a:ea typeface="Open Sans"/>
                <a:cs typeface="Open Sans"/>
                <a:sym typeface="Open Sans"/>
              </a:rPr>
              <a:t>My comforter, my all in all</a:t>
            </a:r>
          </a:p>
          <a:p>
            <a:pPr algn="ctr" defTabSz="914378">
              <a:buClr>
                <a:srgbClr val="000000"/>
              </a:buClr>
            </a:pPr>
            <a:r>
              <a:rPr lang="en-US" sz="3200" kern="0" dirty="0">
                <a:latin typeface="Open Sans"/>
                <a:ea typeface="Open Sans"/>
                <a:cs typeface="Open Sans"/>
                <a:sym typeface="Open Sans"/>
              </a:rPr>
              <a:t>Here, in the love of Christ, I stand</a:t>
            </a:r>
          </a:p>
        </p:txBody>
      </p:sp>
    </p:spTree>
    <p:extLst>
      <p:ext uri="{BB962C8B-B14F-4D97-AF65-F5344CB8AC3E}">
        <p14:creationId xmlns:p14="http://schemas.microsoft.com/office/powerpoint/2010/main" val="62629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2</a:t>
            </a:r>
          </a:p>
          <a:p>
            <a:pPr algn="ctr" defTabSz="914378">
              <a:buClr>
                <a:srgbClr val="000000"/>
              </a:buClr>
            </a:pPr>
            <a:r>
              <a:rPr lang="en-US" sz="3200" kern="0" dirty="0">
                <a:latin typeface="Open Sans"/>
                <a:ea typeface="Open Sans"/>
                <a:cs typeface="Open Sans"/>
                <a:sym typeface="Open Sans"/>
              </a:rPr>
              <a:t>In Christ alone, who took on flesh</a:t>
            </a:r>
          </a:p>
          <a:p>
            <a:pPr algn="ctr" defTabSz="914378">
              <a:buClr>
                <a:srgbClr val="000000"/>
              </a:buClr>
            </a:pPr>
            <a:r>
              <a:rPr lang="en-US" sz="3200" kern="0" dirty="0">
                <a:latin typeface="Open Sans"/>
                <a:ea typeface="Open Sans"/>
                <a:cs typeface="Open Sans"/>
                <a:sym typeface="Open Sans"/>
              </a:rPr>
              <a:t>Fullness of God in helpless babe</a:t>
            </a:r>
          </a:p>
          <a:p>
            <a:pPr algn="ctr" defTabSz="914378">
              <a:buClr>
                <a:srgbClr val="000000"/>
              </a:buClr>
            </a:pPr>
            <a:r>
              <a:rPr lang="en-US" sz="3200" kern="0" dirty="0">
                <a:latin typeface="Open Sans"/>
                <a:ea typeface="Open Sans"/>
                <a:cs typeface="Open Sans"/>
                <a:sym typeface="Open Sans"/>
              </a:rPr>
              <a:t>This gift of love and righteousness</a:t>
            </a:r>
          </a:p>
          <a:p>
            <a:pPr algn="ctr" defTabSz="914378">
              <a:buClr>
                <a:srgbClr val="000000"/>
              </a:buClr>
            </a:pPr>
            <a:r>
              <a:rPr lang="en-US" sz="3200" kern="0" dirty="0">
                <a:latin typeface="Open Sans"/>
                <a:ea typeface="Open Sans"/>
                <a:cs typeface="Open Sans"/>
                <a:sym typeface="Open Sans"/>
              </a:rPr>
              <a:t>Scorned by the ones He came to save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1290394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2</a:t>
            </a:r>
          </a:p>
          <a:p>
            <a:pPr algn="ctr" defTabSz="914378">
              <a:buClr>
                <a:srgbClr val="000000"/>
              </a:buClr>
            </a:pPr>
            <a:r>
              <a:rPr lang="en-US" sz="3200" kern="0" dirty="0" err="1">
                <a:latin typeface="Open Sans"/>
                <a:ea typeface="Open Sans"/>
                <a:cs typeface="Open Sans"/>
                <a:sym typeface="Open Sans"/>
              </a:rPr>
              <a:t>'Til</a:t>
            </a:r>
            <a:r>
              <a:rPr lang="en-US" sz="3200" kern="0" dirty="0">
                <a:latin typeface="Open Sans"/>
                <a:ea typeface="Open Sans"/>
                <a:cs typeface="Open Sans"/>
                <a:sym typeface="Open Sans"/>
              </a:rPr>
              <a:t> on that cross, as Jesus died</a:t>
            </a:r>
          </a:p>
          <a:p>
            <a:pPr algn="ctr" defTabSz="914378">
              <a:buClr>
                <a:srgbClr val="000000"/>
              </a:buClr>
            </a:pPr>
            <a:r>
              <a:rPr lang="en-US" sz="3200" kern="0" dirty="0">
                <a:latin typeface="Open Sans"/>
                <a:ea typeface="Open Sans"/>
                <a:cs typeface="Open Sans"/>
                <a:sym typeface="Open Sans"/>
              </a:rPr>
              <a:t>The wrath of God was satisfied</a:t>
            </a:r>
          </a:p>
          <a:p>
            <a:pPr algn="ctr" defTabSz="914378">
              <a:buClr>
                <a:srgbClr val="000000"/>
              </a:buClr>
            </a:pPr>
            <a:r>
              <a:rPr lang="en-US" sz="3200" kern="0" dirty="0">
                <a:latin typeface="Open Sans"/>
                <a:ea typeface="Open Sans"/>
                <a:cs typeface="Open Sans"/>
                <a:sym typeface="Open Sans"/>
              </a:rPr>
              <a:t>For every sin, on Him, was laid</a:t>
            </a:r>
          </a:p>
          <a:p>
            <a:pPr algn="ctr" defTabSz="914378">
              <a:buClr>
                <a:srgbClr val="000000"/>
              </a:buClr>
            </a:pPr>
            <a:r>
              <a:rPr lang="en-US" sz="3200" kern="0" dirty="0">
                <a:latin typeface="Open Sans"/>
                <a:ea typeface="Open Sans"/>
                <a:cs typeface="Open Sans"/>
                <a:sym typeface="Open Sans"/>
              </a:rPr>
              <a:t>Here, in the death of Christ, I live</a:t>
            </a:r>
          </a:p>
        </p:txBody>
      </p:sp>
    </p:spTree>
    <p:extLst>
      <p:ext uri="{BB962C8B-B14F-4D97-AF65-F5344CB8AC3E}">
        <p14:creationId xmlns:p14="http://schemas.microsoft.com/office/powerpoint/2010/main" val="314328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2</a:t>
            </a:r>
          </a:p>
          <a:p>
            <a:pPr algn="ctr" defTabSz="914378">
              <a:buClr>
                <a:srgbClr val="000000"/>
              </a:buClr>
            </a:pPr>
            <a:r>
              <a:rPr lang="en-US" sz="3200" kern="0" dirty="0" err="1">
                <a:latin typeface="Open Sans"/>
                <a:ea typeface="Open Sans"/>
                <a:cs typeface="Open Sans"/>
                <a:sym typeface="Open Sans"/>
              </a:rPr>
              <a:t>'Til</a:t>
            </a:r>
            <a:r>
              <a:rPr lang="en-US" sz="3200" kern="0" dirty="0">
                <a:latin typeface="Open Sans"/>
                <a:ea typeface="Open Sans"/>
                <a:cs typeface="Open Sans"/>
                <a:sym typeface="Open Sans"/>
              </a:rPr>
              <a:t> on that cross, as Jesus died</a:t>
            </a:r>
          </a:p>
          <a:p>
            <a:pPr algn="ctr" defTabSz="914378">
              <a:buClr>
                <a:srgbClr val="000000"/>
              </a:buClr>
            </a:pPr>
            <a:r>
              <a:rPr lang="en-US" sz="3200" kern="0" dirty="0">
                <a:latin typeface="Open Sans"/>
                <a:ea typeface="Open Sans"/>
                <a:cs typeface="Open Sans"/>
                <a:sym typeface="Open Sans"/>
              </a:rPr>
              <a:t>The wrath of God was satisfied</a:t>
            </a:r>
          </a:p>
          <a:p>
            <a:pPr algn="ctr" defTabSz="914378">
              <a:buClr>
                <a:srgbClr val="000000"/>
              </a:buClr>
            </a:pPr>
            <a:r>
              <a:rPr lang="en-US" sz="3200" kern="0" dirty="0">
                <a:latin typeface="Open Sans"/>
                <a:ea typeface="Open Sans"/>
                <a:cs typeface="Open Sans"/>
                <a:sym typeface="Open Sans"/>
              </a:rPr>
              <a:t>For every sin, on Him, was laid</a:t>
            </a:r>
          </a:p>
          <a:p>
            <a:pPr algn="ctr" defTabSz="914378">
              <a:buClr>
                <a:srgbClr val="000000"/>
              </a:buClr>
            </a:pPr>
            <a:r>
              <a:rPr lang="en-US" sz="3200" kern="0" dirty="0">
                <a:latin typeface="Open Sans"/>
                <a:ea typeface="Open Sans"/>
                <a:cs typeface="Open Sans"/>
                <a:sym typeface="Open Sans"/>
              </a:rPr>
              <a:t>Here, in the death of Christ, I live</a:t>
            </a:r>
          </a:p>
        </p:txBody>
      </p:sp>
      <p:sp>
        <p:nvSpPr>
          <p:cNvPr id="3" name="TextBox 2">
            <a:extLst>
              <a:ext uri="{FF2B5EF4-FFF2-40B4-BE49-F238E27FC236}">
                <a16:creationId xmlns:a16="http://schemas.microsoft.com/office/drawing/2014/main" id="{A271370C-8E9C-0099-C433-2BA6B591E78C}"/>
              </a:ext>
            </a:extLst>
          </p:cNvPr>
          <p:cNvSpPr txBox="1"/>
          <p:nvPr/>
        </p:nvSpPr>
        <p:spPr>
          <a:xfrm>
            <a:off x="1527464" y="1661829"/>
            <a:ext cx="6078681"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1116487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3</a:t>
            </a:r>
          </a:p>
          <a:p>
            <a:pPr algn="ctr" defTabSz="914378">
              <a:buClr>
                <a:srgbClr val="000000"/>
              </a:buClr>
            </a:pPr>
            <a:r>
              <a:rPr lang="en-US" sz="3200" kern="0" dirty="0">
                <a:latin typeface="Open Sans"/>
                <a:ea typeface="Open Sans"/>
                <a:cs typeface="Open Sans"/>
                <a:sym typeface="Open Sans"/>
              </a:rPr>
              <a:t>There in the ground, His body lay</a:t>
            </a:r>
          </a:p>
          <a:p>
            <a:pPr algn="ctr" defTabSz="914378">
              <a:buClr>
                <a:srgbClr val="000000"/>
              </a:buClr>
            </a:pPr>
            <a:r>
              <a:rPr lang="en-US" sz="3200" kern="0" dirty="0">
                <a:latin typeface="Open Sans"/>
                <a:ea typeface="Open Sans"/>
                <a:cs typeface="Open Sans"/>
                <a:sym typeface="Open Sans"/>
              </a:rPr>
              <a:t>Light of the world, by darkness, slain</a:t>
            </a:r>
          </a:p>
          <a:p>
            <a:pPr algn="ctr" defTabSz="914378">
              <a:buClr>
                <a:srgbClr val="000000"/>
              </a:buClr>
            </a:pPr>
            <a:r>
              <a:rPr lang="en-US" sz="3200" kern="0" dirty="0">
                <a:latin typeface="Open Sans"/>
                <a:ea typeface="Open Sans"/>
                <a:cs typeface="Open Sans"/>
                <a:sym typeface="Open Sans"/>
              </a:rPr>
              <a:t>Then bursting forth in glorious day</a:t>
            </a:r>
          </a:p>
          <a:p>
            <a:pPr algn="ctr" defTabSz="914378">
              <a:buClr>
                <a:srgbClr val="000000"/>
              </a:buClr>
            </a:pPr>
            <a:r>
              <a:rPr lang="en-US" sz="3200" kern="0" dirty="0">
                <a:latin typeface="Open Sans"/>
                <a:ea typeface="Open Sans"/>
                <a:cs typeface="Open Sans"/>
                <a:sym typeface="Open Sans"/>
              </a:rPr>
              <a:t>Up from the grave, He rose again</a:t>
            </a:r>
          </a:p>
        </p:txBody>
      </p:sp>
      <p:sp>
        <p:nvSpPr>
          <p:cNvPr id="3" name="TextBox 2">
            <a:extLst>
              <a:ext uri="{FF2B5EF4-FFF2-40B4-BE49-F238E27FC236}">
                <a16:creationId xmlns:a16="http://schemas.microsoft.com/office/drawing/2014/main" id="{A271370C-8E9C-0099-C433-2BA6B591E78C}"/>
              </a:ext>
            </a:extLst>
          </p:cNvPr>
          <p:cNvSpPr txBox="1"/>
          <p:nvPr/>
        </p:nvSpPr>
        <p:spPr>
          <a:xfrm>
            <a:off x="1527464" y="1661829"/>
            <a:ext cx="6078681"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1994098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3</a:t>
            </a:r>
          </a:p>
          <a:p>
            <a:pPr algn="ctr" defTabSz="914378">
              <a:buClr>
                <a:srgbClr val="000000"/>
              </a:buClr>
            </a:pPr>
            <a:r>
              <a:rPr lang="en-US" sz="3200" kern="0" dirty="0">
                <a:latin typeface="Open Sans"/>
                <a:ea typeface="Open Sans"/>
                <a:cs typeface="Open Sans"/>
                <a:sym typeface="Open Sans"/>
              </a:rPr>
              <a:t>And as He stands in victory</a:t>
            </a:r>
          </a:p>
          <a:p>
            <a:pPr algn="ctr" defTabSz="914378">
              <a:buClr>
                <a:srgbClr val="000000"/>
              </a:buClr>
            </a:pPr>
            <a:r>
              <a:rPr lang="en-US" sz="3200" kern="0" dirty="0">
                <a:latin typeface="Open Sans"/>
                <a:ea typeface="Open Sans"/>
                <a:cs typeface="Open Sans"/>
                <a:sym typeface="Open Sans"/>
              </a:rPr>
              <a:t>Sin's curse has lost its grip on me</a:t>
            </a:r>
          </a:p>
          <a:p>
            <a:pPr algn="ctr" defTabSz="914378">
              <a:buClr>
                <a:srgbClr val="000000"/>
              </a:buClr>
            </a:pPr>
            <a:r>
              <a:rPr lang="en-US" sz="3200" kern="0" dirty="0">
                <a:latin typeface="Open Sans"/>
                <a:ea typeface="Open Sans"/>
                <a:cs typeface="Open Sans"/>
                <a:sym typeface="Open Sans"/>
              </a:rPr>
              <a:t>For I am His and He is mine</a:t>
            </a:r>
          </a:p>
          <a:p>
            <a:pPr algn="ctr" defTabSz="914378">
              <a:buClr>
                <a:srgbClr val="000000"/>
              </a:buClr>
            </a:pPr>
            <a:r>
              <a:rPr lang="en-US" sz="3200" kern="0" dirty="0">
                <a:latin typeface="Open Sans"/>
                <a:ea typeface="Open Sans"/>
                <a:cs typeface="Open Sans"/>
                <a:sym typeface="Open Sans"/>
              </a:rPr>
              <a:t>Bought with the precious blood of Christ</a:t>
            </a:r>
          </a:p>
        </p:txBody>
      </p:sp>
      <p:sp>
        <p:nvSpPr>
          <p:cNvPr id="3" name="TextBox 2">
            <a:extLst>
              <a:ext uri="{FF2B5EF4-FFF2-40B4-BE49-F238E27FC236}">
                <a16:creationId xmlns:a16="http://schemas.microsoft.com/office/drawing/2014/main" id="{A271370C-8E9C-0099-C433-2BA6B591E78C}"/>
              </a:ext>
            </a:extLst>
          </p:cNvPr>
          <p:cNvSpPr txBox="1"/>
          <p:nvPr/>
        </p:nvSpPr>
        <p:spPr>
          <a:xfrm>
            <a:off x="1527464" y="1661829"/>
            <a:ext cx="6078681"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3715390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4</a:t>
            </a:r>
          </a:p>
          <a:p>
            <a:pPr algn="ctr" defTabSz="914378">
              <a:buClr>
                <a:srgbClr val="000000"/>
              </a:buClr>
            </a:pPr>
            <a:r>
              <a:rPr lang="en-US" sz="3200" kern="0" dirty="0">
                <a:latin typeface="Open Sans"/>
                <a:ea typeface="Open Sans"/>
                <a:cs typeface="Open Sans"/>
                <a:sym typeface="Open Sans"/>
              </a:rPr>
              <a:t>And as He stands in victory</a:t>
            </a:r>
          </a:p>
          <a:p>
            <a:pPr algn="ctr" defTabSz="914378">
              <a:buClr>
                <a:srgbClr val="000000"/>
              </a:buClr>
            </a:pPr>
            <a:r>
              <a:rPr lang="en-US" sz="3200" kern="0" dirty="0">
                <a:latin typeface="Open Sans"/>
                <a:ea typeface="Open Sans"/>
                <a:cs typeface="Open Sans"/>
                <a:sym typeface="Open Sans"/>
              </a:rPr>
              <a:t>Sin's curse has lost its grip on me</a:t>
            </a:r>
          </a:p>
          <a:p>
            <a:pPr algn="ctr" defTabSz="914378">
              <a:buClr>
                <a:srgbClr val="000000"/>
              </a:buClr>
            </a:pPr>
            <a:r>
              <a:rPr lang="en-US" sz="3200" kern="0" dirty="0">
                <a:latin typeface="Open Sans"/>
                <a:ea typeface="Open Sans"/>
                <a:cs typeface="Open Sans"/>
                <a:sym typeface="Open Sans"/>
              </a:rPr>
              <a:t>For I am His and He is mine</a:t>
            </a:r>
          </a:p>
          <a:p>
            <a:pPr algn="ctr" defTabSz="914378">
              <a:buClr>
                <a:srgbClr val="000000"/>
              </a:buClr>
            </a:pPr>
            <a:r>
              <a:rPr lang="en-US" sz="3200" kern="0" dirty="0">
                <a:latin typeface="Open Sans"/>
                <a:ea typeface="Open Sans"/>
                <a:cs typeface="Open Sans"/>
                <a:sym typeface="Open Sans"/>
              </a:rPr>
              <a:t>Bought with the precious blood of Christ</a:t>
            </a:r>
          </a:p>
        </p:txBody>
      </p:sp>
      <p:sp>
        <p:nvSpPr>
          <p:cNvPr id="3" name="TextBox 2">
            <a:extLst>
              <a:ext uri="{FF2B5EF4-FFF2-40B4-BE49-F238E27FC236}">
                <a16:creationId xmlns:a16="http://schemas.microsoft.com/office/drawing/2014/main" id="{A271370C-8E9C-0099-C433-2BA6B591E78C}"/>
              </a:ext>
            </a:extLst>
          </p:cNvPr>
          <p:cNvSpPr txBox="1"/>
          <p:nvPr/>
        </p:nvSpPr>
        <p:spPr>
          <a:xfrm>
            <a:off x="1527464" y="1661829"/>
            <a:ext cx="6078681"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2648137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4</a:t>
            </a:r>
          </a:p>
          <a:p>
            <a:pPr algn="ctr" defTabSz="914378">
              <a:buClr>
                <a:srgbClr val="000000"/>
              </a:buClr>
            </a:pPr>
            <a:r>
              <a:rPr lang="en-US" sz="3200" kern="0" dirty="0">
                <a:latin typeface="Open Sans"/>
                <a:ea typeface="Open Sans"/>
                <a:cs typeface="Open Sans"/>
                <a:sym typeface="Open Sans"/>
              </a:rPr>
              <a:t>No power of Hell, no scheme of man</a:t>
            </a:r>
          </a:p>
          <a:p>
            <a:pPr algn="ctr" defTabSz="914378">
              <a:buClr>
                <a:srgbClr val="000000"/>
              </a:buClr>
            </a:pPr>
            <a:r>
              <a:rPr lang="en-US" sz="3200" kern="0" dirty="0">
                <a:latin typeface="Open Sans"/>
                <a:ea typeface="Open Sans"/>
                <a:cs typeface="Open Sans"/>
                <a:sym typeface="Open Sans"/>
              </a:rPr>
              <a:t>Can ever pluck me from His hand</a:t>
            </a:r>
          </a:p>
          <a:p>
            <a:pPr algn="ctr" defTabSz="914378">
              <a:buClr>
                <a:srgbClr val="000000"/>
              </a:buClr>
            </a:pPr>
            <a:r>
              <a:rPr lang="en-US" sz="3200" kern="0" dirty="0" err="1">
                <a:latin typeface="Open Sans"/>
                <a:ea typeface="Open Sans"/>
                <a:cs typeface="Open Sans"/>
                <a:sym typeface="Open Sans"/>
              </a:rPr>
              <a:t>'Til</a:t>
            </a:r>
            <a:r>
              <a:rPr lang="en-US" sz="3200" kern="0" dirty="0">
                <a:latin typeface="Open Sans"/>
                <a:ea typeface="Open Sans"/>
                <a:cs typeface="Open Sans"/>
                <a:sym typeface="Open Sans"/>
              </a:rPr>
              <a:t> He returns or calls me home</a:t>
            </a:r>
          </a:p>
          <a:p>
            <a:pPr algn="ctr" defTabSz="914378">
              <a:buClr>
                <a:srgbClr val="000000"/>
              </a:buClr>
            </a:pPr>
            <a:r>
              <a:rPr lang="en-US" sz="3200" kern="0" dirty="0">
                <a:latin typeface="Open Sans"/>
                <a:ea typeface="Open Sans"/>
                <a:cs typeface="Open Sans"/>
                <a:sym typeface="Open Sans"/>
              </a:rPr>
              <a:t>Here, in the power of Christ, I'll stand</a:t>
            </a:r>
          </a:p>
        </p:txBody>
      </p:sp>
      <p:sp>
        <p:nvSpPr>
          <p:cNvPr id="3" name="TextBox 2">
            <a:extLst>
              <a:ext uri="{FF2B5EF4-FFF2-40B4-BE49-F238E27FC236}">
                <a16:creationId xmlns:a16="http://schemas.microsoft.com/office/drawing/2014/main" id="{A271370C-8E9C-0099-C433-2BA6B591E78C}"/>
              </a:ext>
            </a:extLst>
          </p:cNvPr>
          <p:cNvSpPr txBox="1"/>
          <p:nvPr/>
        </p:nvSpPr>
        <p:spPr>
          <a:xfrm>
            <a:off x="1527464" y="1661829"/>
            <a:ext cx="6078681"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97951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CDE22-3A6C-AE7E-0528-3E73036DA939}"/>
              </a:ext>
            </a:extLst>
          </p:cNvPr>
          <p:cNvSpPr>
            <a:spLocks noGrp="1"/>
          </p:cNvSpPr>
          <p:nvPr>
            <p:ph type="title"/>
          </p:nvPr>
        </p:nvSpPr>
        <p:spPr>
          <a:xfrm>
            <a:off x="482601" y="615007"/>
            <a:ext cx="2561466" cy="2409491"/>
          </a:xfrm>
          <a:noFill/>
          <a:ln>
            <a:solidFill>
              <a:schemeClr val="bg1"/>
            </a:solidFill>
          </a:ln>
        </p:spPr>
        <p:txBody>
          <a:bodyPr vert="horz" lIns="274320" tIns="182880" rIns="274320" bIns="182880" rtlCol="0" anchor="ctr" anchorCtr="1">
            <a:normAutofit/>
          </a:bodyPr>
          <a:lstStyle/>
          <a:p>
            <a:pPr defTabSz="914400">
              <a:spcBef>
                <a:spcPct val="0"/>
              </a:spcBef>
            </a:pPr>
            <a:r>
              <a:rPr lang="en-US" sz="3200" spc="200">
                <a:solidFill>
                  <a:schemeClr val="bg1"/>
                </a:solidFill>
              </a:rPr>
              <a:t>Worship</a:t>
            </a:r>
          </a:p>
        </p:txBody>
      </p:sp>
      <p:sp>
        <p:nvSpPr>
          <p:cNvPr id="4" name="Subtitle 3">
            <a:extLst>
              <a:ext uri="{FF2B5EF4-FFF2-40B4-BE49-F238E27FC236}">
                <a16:creationId xmlns:a16="http://schemas.microsoft.com/office/drawing/2014/main" id="{6DD43F9D-8CA5-EBB8-6995-9E5C9EC0ED13}"/>
              </a:ext>
            </a:extLst>
          </p:cNvPr>
          <p:cNvSpPr>
            <a:spLocks noGrp="1"/>
          </p:cNvSpPr>
          <p:nvPr>
            <p:ph type="subTitle" idx="1"/>
          </p:nvPr>
        </p:nvSpPr>
        <p:spPr>
          <a:xfrm>
            <a:off x="524832" y="3264408"/>
            <a:ext cx="2561466" cy="929920"/>
          </a:xfrm>
        </p:spPr>
        <p:txBody>
          <a:bodyPr vert="horz" lIns="91440" tIns="45720" rIns="91440" bIns="45720" rtlCol="0">
            <a:normAutofit/>
          </a:bodyPr>
          <a:lstStyle/>
          <a:p>
            <a:pPr marL="0" indent="0" defTabSz="914400">
              <a:lnSpc>
                <a:spcPct val="90000"/>
              </a:lnSpc>
              <a:spcBef>
                <a:spcPts val="1000"/>
              </a:spcBef>
            </a:pPr>
            <a:r>
              <a:rPr lang="en-US" sz="800" dirty="0">
                <a:solidFill>
                  <a:schemeClr val="bg1"/>
                </a:solidFill>
              </a:rPr>
              <a:t>Please stand up and sing if you’re comfortable</a:t>
            </a:r>
          </a:p>
        </p:txBody>
      </p:sp>
      <p:pic>
        <p:nvPicPr>
          <p:cNvPr id="6" name="Picture 5" descr="Close up image of hands applauding">
            <a:extLst>
              <a:ext uri="{FF2B5EF4-FFF2-40B4-BE49-F238E27FC236}">
                <a16:creationId xmlns:a16="http://schemas.microsoft.com/office/drawing/2014/main" id="{89A869DD-CCB5-51E8-A3E9-A3CE59B28749}"/>
              </a:ext>
            </a:extLst>
          </p:cNvPr>
          <p:cNvPicPr>
            <a:picLocks noChangeAspect="1"/>
          </p:cNvPicPr>
          <p:nvPr/>
        </p:nvPicPr>
        <p:blipFill rotWithShape="1">
          <a:blip r:embed="rId2"/>
          <a:srcRect l="20007" r="6627"/>
          <a:stretch/>
        </p:blipFill>
        <p:spPr>
          <a:xfrm>
            <a:off x="3490722" y="10"/>
            <a:ext cx="5653277" cy="5143489"/>
          </a:xfrm>
          <a:prstGeom prst="rect">
            <a:avLst/>
          </a:prstGeom>
        </p:spPr>
      </p:pic>
    </p:spTree>
    <p:extLst>
      <p:ext uri="{BB962C8B-B14F-4D97-AF65-F5344CB8AC3E}">
        <p14:creationId xmlns:p14="http://schemas.microsoft.com/office/powerpoint/2010/main" val="990957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Outro</a:t>
            </a:r>
          </a:p>
          <a:p>
            <a:pPr algn="ctr" defTabSz="914378">
              <a:buClr>
                <a:srgbClr val="000000"/>
              </a:buClr>
            </a:pPr>
            <a:r>
              <a:rPr lang="en-US" sz="3200" kern="0" dirty="0">
                <a:latin typeface="Open Sans"/>
                <a:ea typeface="Open Sans"/>
                <a:cs typeface="Open Sans"/>
                <a:sym typeface="Open Sans"/>
              </a:rPr>
              <a:t>No power of Hell, no scheme of man</a:t>
            </a:r>
          </a:p>
          <a:p>
            <a:pPr algn="ctr" defTabSz="914378">
              <a:buClr>
                <a:srgbClr val="000000"/>
              </a:buClr>
            </a:pPr>
            <a:r>
              <a:rPr lang="en-US" sz="3200" kern="0" dirty="0">
                <a:latin typeface="Open Sans"/>
                <a:ea typeface="Open Sans"/>
                <a:cs typeface="Open Sans"/>
                <a:sym typeface="Open Sans"/>
              </a:rPr>
              <a:t>Can ever pluck me from His hand</a:t>
            </a:r>
          </a:p>
          <a:p>
            <a:pPr algn="ctr" defTabSz="914378">
              <a:buClr>
                <a:srgbClr val="000000"/>
              </a:buClr>
            </a:pPr>
            <a:r>
              <a:rPr lang="en-US" sz="3200" kern="0" dirty="0" err="1">
                <a:latin typeface="Open Sans"/>
                <a:ea typeface="Open Sans"/>
                <a:cs typeface="Open Sans"/>
                <a:sym typeface="Open Sans"/>
              </a:rPr>
              <a:t>'Til</a:t>
            </a:r>
            <a:r>
              <a:rPr lang="en-US" sz="3200" kern="0" dirty="0">
                <a:latin typeface="Open Sans"/>
                <a:ea typeface="Open Sans"/>
                <a:cs typeface="Open Sans"/>
                <a:sym typeface="Open Sans"/>
              </a:rPr>
              <a:t> He returns or calls me home</a:t>
            </a:r>
          </a:p>
          <a:p>
            <a:pPr algn="ctr" defTabSz="914378">
              <a:buClr>
                <a:srgbClr val="000000"/>
              </a:buClr>
            </a:pPr>
            <a:r>
              <a:rPr lang="en-US" sz="3200" kern="0" dirty="0">
                <a:latin typeface="Open Sans"/>
                <a:ea typeface="Open Sans"/>
                <a:cs typeface="Open Sans"/>
                <a:sym typeface="Open Sans"/>
              </a:rPr>
              <a:t>Here, in the power of Christ, I'll stand</a:t>
            </a:r>
          </a:p>
        </p:txBody>
      </p:sp>
      <p:sp>
        <p:nvSpPr>
          <p:cNvPr id="3" name="TextBox 2">
            <a:extLst>
              <a:ext uri="{FF2B5EF4-FFF2-40B4-BE49-F238E27FC236}">
                <a16:creationId xmlns:a16="http://schemas.microsoft.com/office/drawing/2014/main" id="{A271370C-8E9C-0099-C433-2BA6B591E78C}"/>
              </a:ext>
            </a:extLst>
          </p:cNvPr>
          <p:cNvSpPr txBox="1"/>
          <p:nvPr/>
        </p:nvSpPr>
        <p:spPr>
          <a:xfrm>
            <a:off x="1527464" y="1661829"/>
            <a:ext cx="6078681"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483686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79"/>
          <p:cNvSpPr txBox="1">
            <a:spLocks noGrp="1"/>
          </p:cNvSpPr>
          <p:nvPr>
            <p:ph type="title"/>
          </p:nvPr>
        </p:nvSpPr>
        <p:spPr>
          <a:xfrm>
            <a:off x="4094227" y="1790058"/>
            <a:ext cx="4446269" cy="1234440"/>
          </a:xfrm>
          <a:prstGeom prst="rect">
            <a:avLst/>
          </a:prstGeom>
        </p:spPr>
        <p:txBody>
          <a:bodyPr spcFirstLastPara="1" vert="horz" wrap="square" lIns="205740" tIns="137160" rIns="205740" bIns="137160" rtlCol="0" anchor="ctr" anchorCtr="1">
            <a:normAutofit/>
          </a:bodyPr>
          <a:lstStyle/>
          <a:p>
            <a:pPr lvl="0">
              <a:lnSpc>
                <a:spcPct val="90000"/>
              </a:lnSpc>
              <a:spcBef>
                <a:spcPct val="0"/>
              </a:spcBef>
            </a:pPr>
            <a:r>
              <a:rPr lang="en-US" sz="2850"/>
              <a:t>Blessed Assurance</a:t>
            </a:r>
          </a:p>
        </p:txBody>
      </p:sp>
      <p:sp>
        <p:nvSpPr>
          <p:cNvPr id="1091" name="Google Shape;1091;p79"/>
          <p:cNvSpPr txBox="1">
            <a:spLocks noGrp="1"/>
          </p:cNvSpPr>
          <p:nvPr>
            <p:ph type="body" idx="1"/>
          </p:nvPr>
        </p:nvSpPr>
        <p:spPr>
          <a:xfrm>
            <a:off x="4094227" y="3264408"/>
            <a:ext cx="4446269" cy="929921"/>
          </a:xfrm>
          <a:prstGeom prst="rect">
            <a:avLst/>
          </a:prstGeom>
        </p:spPr>
        <p:txBody>
          <a:bodyPr spcFirstLastPara="1" vert="horz" wrap="square" lIns="68580" tIns="34290" rIns="68580" bIns="34290" rtlCol="0" anchor="t" anchorCtr="0">
            <a:normAutofit/>
          </a:bodyPr>
          <a:lstStyle/>
          <a:p>
            <a:pPr marL="0" indent="0">
              <a:spcBef>
                <a:spcPts val="750"/>
              </a:spcBef>
              <a:buNone/>
            </a:pPr>
            <a:r>
              <a:rPr lang="en-US" sz="1500" dirty="0" err="1">
                <a:solidFill>
                  <a:schemeClr val="tx1">
                    <a:lumMod val="75000"/>
                    <a:lumOff val="25000"/>
                  </a:schemeClr>
                </a:solidFill>
              </a:rPr>
              <a:t>CityAlight</a:t>
            </a:r>
            <a:endParaRPr lang="en-US" sz="1500" dirty="0">
              <a:solidFill>
                <a:schemeClr val="tx1">
                  <a:lumMod val="75000"/>
                  <a:lumOff val="25000"/>
                </a:schemeClr>
              </a:solidFill>
            </a:endParaRPr>
          </a:p>
        </p:txBody>
      </p:sp>
      <p:pic>
        <p:nvPicPr>
          <p:cNvPr id="1093" name="Picture 1092" descr="Deux personnes se tenant la main">
            <a:extLst>
              <a:ext uri="{FF2B5EF4-FFF2-40B4-BE49-F238E27FC236}">
                <a16:creationId xmlns:a16="http://schemas.microsoft.com/office/drawing/2014/main" id="{FD789569-DE2D-93B1-28C2-33592E4D4D45}"/>
              </a:ext>
            </a:extLst>
          </p:cNvPr>
          <p:cNvPicPr>
            <a:picLocks noChangeAspect="1"/>
          </p:cNvPicPr>
          <p:nvPr/>
        </p:nvPicPr>
        <p:blipFill rotWithShape="1">
          <a:blip r:embed="rId3"/>
          <a:srcRect l="24296" r="30403" b="-1"/>
          <a:stretch/>
        </p:blipFill>
        <p:spPr>
          <a:xfrm>
            <a:off x="15" y="7"/>
            <a:ext cx="3490708" cy="51434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0"/>
                                        </p:tgtEl>
                                        <p:attrNameLst>
                                          <p:attrName>style.visibility</p:attrName>
                                        </p:attrNameLst>
                                      </p:cBhvr>
                                      <p:to>
                                        <p:strVal val="visible"/>
                                      </p:to>
                                    </p:set>
                                    <p:anim calcmode="lin" valueType="num">
                                      <p:cBhvr additive="base">
                                        <p:cTn id="7" dur="1000"/>
                                        <p:tgtEl>
                                          <p:spTgt spid="109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91"/>
                                        </p:tgtEl>
                                        <p:attrNameLst>
                                          <p:attrName>style.visibility</p:attrName>
                                        </p:attrNameLst>
                                      </p:cBhvr>
                                      <p:to>
                                        <p:strVal val="visible"/>
                                      </p:to>
                                    </p:set>
                                    <p:anim calcmode="lin" valueType="num">
                                      <p:cBhvr additive="base">
                                        <p:cTn id="10" dur="1000"/>
                                        <p:tgtEl>
                                          <p:spTgt spid="10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All my attempts to be satisfied were vain and empty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Until the moment You rescued me and Your love filled me</a:t>
            </a:r>
          </a:p>
          <a:p>
            <a:pPr marL="0" indent="0"/>
            <a:r>
              <a:rPr lang="en-US" sz="3200" dirty="0"/>
              <a:t>My soul sings, now my soul sings</a:t>
            </a:r>
          </a:p>
          <a:p>
            <a:pPr marL="0" indent="0"/>
            <a:endParaRPr lang="en-US" sz="3200" dirty="0"/>
          </a:p>
        </p:txBody>
      </p:sp>
    </p:spTree>
    <p:extLst>
      <p:ext uri="{BB962C8B-B14F-4D97-AF65-F5344CB8AC3E}">
        <p14:creationId xmlns:p14="http://schemas.microsoft.com/office/powerpoint/2010/main" val="3438436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What blessed assurance</a:t>
            </a:r>
          </a:p>
          <a:p>
            <a:pPr marL="0" indent="0"/>
            <a:r>
              <a:rPr lang="en-US" sz="3200" dirty="0"/>
              <a:t>I've found in You, I've found in You</a:t>
            </a:r>
          </a:p>
          <a:p>
            <a:pPr marL="0" indent="0"/>
            <a:r>
              <a:rPr lang="en-US" sz="3200" dirty="0"/>
              <a:t>I won't be shaken, I will not be moved</a:t>
            </a:r>
          </a:p>
        </p:txBody>
      </p:sp>
    </p:spTree>
    <p:extLst>
      <p:ext uri="{BB962C8B-B14F-4D97-AF65-F5344CB8AC3E}">
        <p14:creationId xmlns:p14="http://schemas.microsoft.com/office/powerpoint/2010/main" val="521784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How steadfast Your strong hand</a:t>
            </a:r>
          </a:p>
          <a:p>
            <a:pPr marL="0" indent="0"/>
            <a:r>
              <a:rPr lang="en-US" sz="3200" dirty="0"/>
              <a:t>Is keeping me, is keeping me</a:t>
            </a:r>
          </a:p>
          <a:p>
            <a:pPr marL="0" indent="0"/>
            <a:r>
              <a:rPr lang="en-US" sz="3200" dirty="0"/>
              <a:t>I won't be shaken, I will not be moved</a:t>
            </a:r>
          </a:p>
          <a:p>
            <a:pPr marL="0" indent="0"/>
            <a:r>
              <a:rPr lang="en-US" sz="3200" dirty="0"/>
              <a:t>O blessed assurance</a:t>
            </a:r>
          </a:p>
        </p:txBody>
      </p:sp>
    </p:spTree>
    <p:extLst>
      <p:ext uri="{BB962C8B-B14F-4D97-AF65-F5344CB8AC3E}">
        <p14:creationId xmlns:p14="http://schemas.microsoft.com/office/powerpoint/2010/main" val="1762807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121375"/>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a:t>
            </a:r>
          </a:p>
          <a:p>
            <a:pPr marL="0" indent="0"/>
            <a:r>
              <a:rPr lang="en-US" sz="3200" dirty="0"/>
              <a:t>No other love that I've ever known compares to You, God</a:t>
            </a:r>
          </a:p>
          <a:p>
            <a:pPr marL="0" indent="0"/>
            <a:r>
              <a:rPr lang="en-US" sz="3200" dirty="0"/>
              <a:t>No other love that I've ever found has done what You've done</a:t>
            </a:r>
          </a:p>
          <a:p>
            <a:pPr marL="0" indent="0"/>
            <a:r>
              <a:rPr lang="en-US" sz="3200" dirty="0"/>
              <a:t>My soul sings, now my soul sings</a:t>
            </a:r>
          </a:p>
        </p:txBody>
      </p:sp>
    </p:spTree>
    <p:extLst>
      <p:ext uri="{BB962C8B-B14F-4D97-AF65-F5344CB8AC3E}">
        <p14:creationId xmlns:p14="http://schemas.microsoft.com/office/powerpoint/2010/main" val="1283083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What blessed assurance</a:t>
            </a:r>
          </a:p>
          <a:p>
            <a:pPr marL="0" indent="0"/>
            <a:r>
              <a:rPr lang="en-US" sz="3200" dirty="0"/>
              <a:t>I've found in You, I've found in You</a:t>
            </a:r>
          </a:p>
          <a:p>
            <a:pPr marL="0" indent="0"/>
            <a:r>
              <a:rPr lang="en-US" sz="3200" dirty="0"/>
              <a:t>I won't be shaken, I will not be moved</a:t>
            </a:r>
          </a:p>
        </p:txBody>
      </p:sp>
    </p:spTree>
    <p:extLst>
      <p:ext uri="{BB962C8B-B14F-4D97-AF65-F5344CB8AC3E}">
        <p14:creationId xmlns:p14="http://schemas.microsoft.com/office/powerpoint/2010/main" val="2533175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How steadfast Your strong hand</a:t>
            </a:r>
          </a:p>
          <a:p>
            <a:pPr marL="0" indent="0"/>
            <a:r>
              <a:rPr lang="en-US" sz="3200" dirty="0"/>
              <a:t>Is keeping me, is keeping me</a:t>
            </a:r>
          </a:p>
          <a:p>
            <a:pPr marL="0" indent="0"/>
            <a:r>
              <a:rPr lang="en-US" sz="3200" dirty="0"/>
              <a:t>I won't be shaken, I will not be moved</a:t>
            </a:r>
          </a:p>
          <a:p>
            <a:pPr marL="0" indent="0"/>
            <a:r>
              <a:rPr lang="en-US" sz="3200" dirty="0"/>
              <a:t>O blessed assurance</a:t>
            </a:r>
          </a:p>
        </p:txBody>
      </p:sp>
    </p:spTree>
    <p:extLst>
      <p:ext uri="{BB962C8B-B14F-4D97-AF65-F5344CB8AC3E}">
        <p14:creationId xmlns:p14="http://schemas.microsoft.com/office/powerpoint/2010/main" val="4141036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a:t>
            </a:r>
          </a:p>
          <a:p>
            <a:pPr marL="0" indent="0"/>
            <a:r>
              <a:rPr lang="en-US" sz="3200" dirty="0"/>
              <a:t>Ever my anchor, ever my strength</a:t>
            </a:r>
          </a:p>
          <a:p>
            <a:pPr marL="0" indent="0"/>
            <a:r>
              <a:rPr lang="en-US" sz="3200" dirty="0"/>
              <a:t>Ever my portion, and all I need</a:t>
            </a:r>
          </a:p>
          <a:p>
            <a:pPr marL="0" indent="0"/>
            <a:r>
              <a:rPr lang="en-US" sz="3200" dirty="0"/>
              <a:t>Ever my healing, ever my hope</a:t>
            </a:r>
          </a:p>
          <a:p>
            <a:pPr marL="0" indent="0"/>
            <a:r>
              <a:rPr lang="en-US" sz="3200" dirty="0"/>
              <a:t>Ever the truth that leads me home</a:t>
            </a:r>
          </a:p>
          <a:p>
            <a:pPr marL="0" indent="0"/>
            <a:r>
              <a:rPr lang="en-US" sz="3200" dirty="0"/>
              <a:t>That leads me home</a:t>
            </a:r>
          </a:p>
        </p:txBody>
      </p:sp>
    </p:spTree>
    <p:extLst>
      <p:ext uri="{BB962C8B-B14F-4D97-AF65-F5344CB8AC3E}">
        <p14:creationId xmlns:p14="http://schemas.microsoft.com/office/powerpoint/2010/main" val="322560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79"/>
          <p:cNvSpPr txBox="1">
            <a:spLocks noGrp="1"/>
          </p:cNvSpPr>
          <p:nvPr>
            <p:ph type="title"/>
          </p:nvPr>
        </p:nvSpPr>
        <p:spPr>
          <a:xfrm>
            <a:off x="603503" y="734083"/>
            <a:ext cx="2283715" cy="881243"/>
          </a:xfrm>
          <a:prstGeom prst="rect">
            <a:avLst/>
          </a:prstGeom>
        </p:spPr>
        <p:txBody>
          <a:bodyPr spcFirstLastPara="1" vert="horz" wrap="square" lIns="137160" tIns="137160" rIns="137160" bIns="137160" rtlCol="0" anchor="ctr" anchorCtr="0">
            <a:normAutofit/>
          </a:bodyPr>
          <a:lstStyle/>
          <a:p>
            <a:pPr lvl="0">
              <a:lnSpc>
                <a:spcPct val="90000"/>
              </a:lnSpc>
              <a:spcBef>
                <a:spcPct val="0"/>
              </a:spcBef>
            </a:pPr>
            <a:r>
              <a:rPr lang="en-US" sz="1500" dirty="0"/>
              <a:t>Man of Sorrows</a:t>
            </a:r>
          </a:p>
        </p:txBody>
      </p:sp>
      <p:sp>
        <p:nvSpPr>
          <p:cNvPr id="1091" name="Google Shape;1091;p79"/>
          <p:cNvSpPr txBox="1">
            <a:spLocks noGrp="1"/>
          </p:cNvSpPr>
          <p:nvPr>
            <p:ph type="body" idx="1"/>
          </p:nvPr>
        </p:nvSpPr>
        <p:spPr>
          <a:xfrm>
            <a:off x="603503" y="1980519"/>
            <a:ext cx="2283714" cy="708129"/>
          </a:xfrm>
          <a:prstGeom prst="rect">
            <a:avLst/>
          </a:prstGeom>
        </p:spPr>
        <p:txBody>
          <a:bodyPr spcFirstLastPara="1" vert="horz" wrap="square" lIns="68580" tIns="34290" rIns="68580" bIns="34290" rtlCol="0" anchor="t" anchorCtr="0">
            <a:normAutofit/>
          </a:bodyPr>
          <a:lstStyle/>
          <a:p>
            <a:pPr marL="0" indent="0" algn="l">
              <a:spcBef>
                <a:spcPts val="750"/>
              </a:spcBef>
              <a:buNone/>
            </a:pPr>
            <a:r>
              <a:rPr lang="en-US" sz="450" dirty="0"/>
              <a:t>"Brooke </a:t>
            </a:r>
            <a:r>
              <a:rPr lang="en-US" sz="450" dirty="0" err="1"/>
              <a:t>Ligertwood</a:t>
            </a:r>
            <a:r>
              <a:rPr lang="en-US" sz="450" dirty="0"/>
              <a:t>, Matt Crocker</a:t>
            </a:r>
          </a:p>
          <a:p>
            <a:pPr marL="0" indent="0" algn="l">
              <a:spcBef>
                <a:spcPts val="750"/>
              </a:spcBef>
              <a:buNone/>
            </a:pPr>
            <a:r>
              <a:rPr lang="en-US" sz="450" dirty="0"/>
              <a:t>© 2012 Hillsong Music Publishing Australia</a:t>
            </a:r>
          </a:p>
          <a:p>
            <a:pPr marL="0" indent="0" algn="l">
              <a:spcBef>
                <a:spcPts val="750"/>
              </a:spcBef>
              <a:buNone/>
            </a:pPr>
            <a:r>
              <a:rPr lang="en-US" sz="450" dirty="0"/>
              <a:t>CCLI </a:t>
            </a:r>
            <a:r>
              <a:rPr lang="en-US" sz="450" dirty="0" err="1"/>
              <a:t>Licence</a:t>
            </a:r>
            <a:r>
              <a:rPr lang="en-US" sz="450" dirty="0"/>
              <a:t> No. 5485849"</a:t>
            </a:r>
          </a:p>
        </p:txBody>
      </p:sp>
      <p:pic>
        <p:nvPicPr>
          <p:cNvPr id="1094" name="Picture 1093">
            <a:extLst>
              <a:ext uri="{FF2B5EF4-FFF2-40B4-BE49-F238E27FC236}">
                <a16:creationId xmlns:a16="http://schemas.microsoft.com/office/drawing/2014/main" id="{BDDC8EEE-2D61-649F-A7FB-B0CE39EE4435}"/>
              </a:ext>
            </a:extLst>
          </p:cNvPr>
          <p:cNvPicPr>
            <a:picLocks noChangeAspect="1"/>
          </p:cNvPicPr>
          <p:nvPr/>
        </p:nvPicPr>
        <p:blipFill rotWithShape="1">
          <a:blip r:embed="rId3"/>
          <a:srcRect l="14897" r="8166" b="1"/>
          <a:stretch/>
        </p:blipFill>
        <p:spPr>
          <a:xfrm>
            <a:off x="3490722" y="7"/>
            <a:ext cx="5653278" cy="51434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0"/>
                                        </p:tgtEl>
                                        <p:attrNameLst>
                                          <p:attrName>style.visibility</p:attrName>
                                        </p:attrNameLst>
                                      </p:cBhvr>
                                      <p:to>
                                        <p:strVal val="visible"/>
                                      </p:to>
                                    </p:set>
                                    <p:anim calcmode="lin" valueType="num">
                                      <p:cBhvr additive="base">
                                        <p:cTn id="7" dur="1000"/>
                                        <p:tgtEl>
                                          <p:spTgt spid="109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91"/>
                                        </p:tgtEl>
                                        <p:attrNameLst>
                                          <p:attrName>style.visibility</p:attrName>
                                        </p:attrNameLst>
                                      </p:cBhvr>
                                      <p:to>
                                        <p:strVal val="visible"/>
                                      </p:to>
                                    </p:set>
                                    <p:anim calcmode="lin" valueType="num">
                                      <p:cBhvr additive="base">
                                        <p:cTn id="10" dur="1000"/>
                                        <p:tgtEl>
                                          <p:spTgt spid="10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What blessed assurance</a:t>
            </a:r>
          </a:p>
          <a:p>
            <a:pPr marL="0" indent="0"/>
            <a:r>
              <a:rPr lang="en-US" sz="3200" dirty="0"/>
              <a:t>I've found in You, I've found in You</a:t>
            </a:r>
          </a:p>
          <a:p>
            <a:pPr marL="0" indent="0"/>
            <a:r>
              <a:rPr lang="en-US" sz="3200" dirty="0"/>
              <a:t>I won't be shaken, I will not be moved</a:t>
            </a:r>
          </a:p>
        </p:txBody>
      </p:sp>
    </p:spTree>
    <p:extLst>
      <p:ext uri="{BB962C8B-B14F-4D97-AF65-F5344CB8AC3E}">
        <p14:creationId xmlns:p14="http://schemas.microsoft.com/office/powerpoint/2010/main" val="1727535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How steadfast Your strong hand</a:t>
            </a:r>
          </a:p>
          <a:p>
            <a:pPr marL="0" indent="0"/>
            <a:r>
              <a:rPr lang="en-US" sz="3200" dirty="0"/>
              <a:t>Is keeping me, is keeping me</a:t>
            </a:r>
          </a:p>
          <a:p>
            <a:pPr marL="0" indent="0"/>
            <a:r>
              <a:rPr lang="en-US" sz="3200" dirty="0"/>
              <a:t>I won't be shaken, I will not be moved</a:t>
            </a:r>
          </a:p>
          <a:p>
            <a:pPr marL="0" indent="0"/>
            <a:r>
              <a:rPr lang="en-US" sz="3200" dirty="0"/>
              <a:t>O blessed assurance</a:t>
            </a:r>
          </a:p>
        </p:txBody>
      </p:sp>
    </p:spTree>
    <p:extLst>
      <p:ext uri="{BB962C8B-B14F-4D97-AF65-F5344CB8AC3E}">
        <p14:creationId xmlns:p14="http://schemas.microsoft.com/office/powerpoint/2010/main" val="3973268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83"/>
        <p:cNvGrpSpPr/>
        <p:nvPr/>
      </p:nvGrpSpPr>
      <p:grpSpPr>
        <a:xfrm>
          <a:off x="0" y="0"/>
          <a:ext cx="0" cy="0"/>
          <a:chOff x="0" y="0"/>
          <a:chExt cx="0" cy="0"/>
        </a:xfrm>
      </p:grpSpPr>
      <p:sp>
        <p:nvSpPr>
          <p:cNvPr id="1284" name="Google Shape;1284;p94"/>
          <p:cNvSpPr txBox="1">
            <a:spLocks noGrp="1"/>
          </p:cNvSpPr>
          <p:nvPr>
            <p:ph type="title"/>
          </p:nvPr>
        </p:nvSpPr>
        <p:spPr>
          <a:xfrm>
            <a:off x="603504" y="1790058"/>
            <a:ext cx="3364992" cy="1234440"/>
          </a:xfrm>
          <a:prstGeom prst="rect">
            <a:avLst/>
          </a:prstGeom>
        </p:spPr>
        <p:txBody>
          <a:bodyPr spcFirstLastPara="1" vert="horz" lIns="274320" tIns="182880" rIns="274320" bIns="182880" rtlCol="0" anchor="ctr" anchorCtr="1">
            <a:normAutofit/>
          </a:bodyPr>
          <a:lstStyle/>
          <a:p>
            <a:pPr marL="0" lvl="0" indent="0" defTabSz="914400">
              <a:spcBef>
                <a:spcPct val="0"/>
              </a:spcBef>
              <a:spcAft>
                <a:spcPts val="0"/>
              </a:spcAft>
            </a:pPr>
            <a:r>
              <a:rPr lang="en-US" sz="2400" spc="200"/>
              <a:t>Bible Reading</a:t>
            </a:r>
          </a:p>
        </p:txBody>
      </p:sp>
      <p:pic>
        <p:nvPicPr>
          <p:cNvPr id="1295" name="Picture 1294" descr="Open book">
            <a:extLst>
              <a:ext uri="{FF2B5EF4-FFF2-40B4-BE49-F238E27FC236}">
                <a16:creationId xmlns:a16="http://schemas.microsoft.com/office/drawing/2014/main" id="{48CDEF02-AA82-2C91-5C14-FF43236E55A8}"/>
              </a:ext>
            </a:extLst>
          </p:cNvPr>
          <p:cNvPicPr>
            <a:picLocks noChangeAspect="1"/>
          </p:cNvPicPr>
          <p:nvPr/>
        </p:nvPicPr>
        <p:blipFill rotWithShape="1">
          <a:blip r:embed="rId3"/>
          <a:srcRect l="19680" r="20987"/>
          <a:stretch/>
        </p:blipFill>
        <p:spPr>
          <a:xfrm>
            <a:off x="4572000" y="10"/>
            <a:ext cx="4571999" cy="5143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84"/>
                                        </p:tgtEl>
                                        <p:attrNameLst>
                                          <p:attrName>style.visibility</p:attrName>
                                        </p:attrNameLst>
                                      </p:cBhvr>
                                      <p:to>
                                        <p:strVal val="visible"/>
                                      </p:to>
                                    </p:set>
                                    <p:anim calcmode="lin" valueType="num">
                                      <p:cBhvr additive="base">
                                        <p:cTn id="7" dur="1000"/>
                                        <p:tgtEl>
                                          <p:spTgt spid="128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323554" y="210770"/>
            <a:ext cx="6496888"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US" sz="2400" spc="200" dirty="0">
                <a:solidFill>
                  <a:schemeClr val="tx1"/>
                </a:solidFill>
              </a:rPr>
              <a:t>2 Corinthians 17-20</a:t>
            </a:r>
            <a:endParaRPr lang="en-US" sz="2400" kern="1200" cap="all" spc="200" baseline="0" dirty="0">
              <a:solidFill>
                <a:schemeClr val="tx1"/>
              </a:solidFill>
              <a:latin typeface="+mj-lt"/>
              <a:ea typeface="+mj-ea"/>
              <a:cs typeface="+mj-cs"/>
            </a:endParaRP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Autofit/>
          </a:bodyPr>
          <a:lstStyle/>
          <a:p>
            <a:pPr marL="0" indent="0" algn="l" defTabSz="914400">
              <a:lnSpc>
                <a:spcPct val="150000"/>
              </a:lnSpc>
              <a:spcBef>
                <a:spcPts val="1000"/>
              </a:spcBef>
              <a:buClr>
                <a:schemeClr val="accent2"/>
              </a:buClr>
            </a:pPr>
            <a:r>
              <a:rPr lang="en-US" sz="2800" b="1" baseline="30000" dirty="0">
                <a:solidFill>
                  <a:schemeClr val="tx1">
                    <a:lumMod val="75000"/>
                    <a:lumOff val="25000"/>
                  </a:schemeClr>
                </a:solidFill>
              </a:rPr>
              <a:t>17 Therefore, if anyone is in Christ, the new creation has come: The old has gone, the new is here! 18 All this is from God, who reconciled us to himself through Christ and gave us the ministry of reconciliation: 19 that God was reconciling the world to himself in Christ, not counting people’s sins against them.  And he has committed to us the message of reconciliation.  20 We are therefore Christ’s ambassadors, as though God were making his appeal through us.  We implore you on Christ’s behalf: Be reconciled to God. </a:t>
            </a:r>
            <a:endParaRPr lang="en-US" sz="2800" dirty="0">
              <a:solidFill>
                <a:schemeClr val="tx1">
                  <a:lumMod val="75000"/>
                  <a:lumOff val="25000"/>
                </a:schemeClr>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1673352" y="2125980"/>
            <a:ext cx="5797296" cy="891540"/>
          </a:xfrm>
        </p:spPr>
        <p:txBody>
          <a:bodyPr>
            <a:normAutofit/>
          </a:bodyPr>
          <a:lstStyle/>
          <a:p>
            <a:r>
              <a:rPr lang="en-AU" dirty="0"/>
              <a:t>Announcements</a:t>
            </a:r>
            <a:endParaRPr lang="en-US" dirty="0"/>
          </a:p>
        </p:txBody>
      </p:sp>
      <p:sp>
        <p:nvSpPr>
          <p:cNvPr id="4" name="Content Placeholder 3">
            <a:extLst>
              <a:ext uri="{FF2B5EF4-FFF2-40B4-BE49-F238E27FC236}">
                <a16:creationId xmlns:a16="http://schemas.microsoft.com/office/drawing/2014/main" id="{D4F63ACF-329F-D3BD-962C-E1AC20A4F2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67468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53691" cy="51435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480060" y="2010828"/>
            <a:ext cx="2551176" cy="1121846"/>
          </a:xfrm>
          <a:solidFill>
            <a:srgbClr val="FFFFFF"/>
          </a:solidFill>
          <a:ln>
            <a:solidFill>
              <a:srgbClr val="262626"/>
            </a:solidFill>
          </a:ln>
        </p:spPr>
        <p:txBody>
          <a:bodyPr>
            <a:normAutofit/>
          </a:bodyPr>
          <a:lstStyle/>
          <a:p>
            <a:r>
              <a:rPr lang="en-AU" dirty="0"/>
              <a:t>Tithing </a:t>
            </a:r>
            <a:endParaRPr lang="en-US" dirty="0"/>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4958" y="0"/>
            <a:ext cx="5579042"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1520452329"/>
              </p:ext>
            </p:extLst>
          </p:nvPr>
        </p:nvGraphicFramePr>
        <p:xfrm>
          <a:off x="4048125" y="479822"/>
          <a:ext cx="4613672" cy="3957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3619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1673352" y="2125980"/>
            <a:ext cx="5797296" cy="891540"/>
          </a:xfrm>
        </p:spPr>
        <p:txBody>
          <a:bodyPr>
            <a:normAutofit/>
          </a:bodyPr>
          <a:lstStyle/>
          <a:p>
            <a:r>
              <a:rPr lang="en-AU" dirty="0"/>
              <a:t>Prayer points</a:t>
            </a:r>
            <a:endParaRPr lang="en-US" dirty="0"/>
          </a:p>
        </p:txBody>
      </p:sp>
    </p:spTree>
    <p:extLst>
      <p:ext uri="{BB962C8B-B14F-4D97-AF65-F5344CB8AC3E}">
        <p14:creationId xmlns:p14="http://schemas.microsoft.com/office/powerpoint/2010/main" val="488001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171"/>
        <p:cNvGrpSpPr/>
        <p:nvPr/>
      </p:nvGrpSpPr>
      <p:grpSpPr>
        <a:xfrm>
          <a:off x="0" y="0"/>
          <a:ext cx="0" cy="0"/>
          <a:chOff x="0" y="0"/>
          <a:chExt cx="0" cy="0"/>
        </a:xfrm>
      </p:grpSpPr>
      <p:sp>
        <p:nvSpPr>
          <p:cNvPr id="1173" name="Google Shape;1173;p87"/>
          <p:cNvSpPr txBox="1">
            <a:spLocks noGrp="1"/>
          </p:cNvSpPr>
          <p:nvPr>
            <p:ph type="title"/>
          </p:nvPr>
        </p:nvSpPr>
        <p:spPr>
          <a:xfrm>
            <a:off x="1200150" y="1714500"/>
            <a:ext cx="6743700" cy="1371600"/>
          </a:xfrm>
          <a:prstGeom prst="rect">
            <a:avLst/>
          </a:prstGeom>
          <a:noFill/>
          <a:ln>
            <a:solidFill>
              <a:schemeClr val="tx1"/>
            </a:solidFill>
          </a:ln>
        </p:spPr>
        <p:txBody>
          <a:bodyPr spcFirstLastPara="1" vert="horz" lIns="274320" tIns="182880" rIns="274320" bIns="182880" rtlCol="0" anchor="ctr" anchorCtr="1">
            <a:normAutofit/>
          </a:bodyPr>
          <a:lstStyle/>
          <a:p>
            <a:pPr marL="0" lvl="0" indent="0" defTabSz="914400">
              <a:spcBef>
                <a:spcPct val="0"/>
              </a:spcBef>
              <a:spcAft>
                <a:spcPts val="0"/>
              </a:spcAft>
            </a:pPr>
            <a:r>
              <a:rPr lang="en-US" sz="2400" kern="1200" cap="all" spc="200" baseline="0">
                <a:solidFill>
                  <a:schemeClr val="tx1"/>
                </a:solidFill>
                <a:latin typeface="+mj-lt"/>
                <a:ea typeface="+mj-ea"/>
                <a:cs typeface="+mj-cs"/>
              </a:rPr>
              <a:t>Prayer and offering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3"/>
                                        </p:tgtEl>
                                        <p:attrNameLst>
                                          <p:attrName>style.visibility</p:attrName>
                                        </p:attrNameLst>
                                      </p:cBhvr>
                                      <p:to>
                                        <p:strVal val="visible"/>
                                      </p:to>
                                    </p:set>
                                    <p:animEffect transition="in" filter="fade">
                                      <p:cBhvr>
                                        <p:cTn id="7" dur="1000"/>
                                        <p:tgtEl>
                                          <p:spTgt spid="1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76"/>
        <p:cNvGrpSpPr/>
        <p:nvPr/>
      </p:nvGrpSpPr>
      <p:grpSpPr>
        <a:xfrm>
          <a:off x="0" y="0"/>
          <a:ext cx="0" cy="0"/>
          <a:chOff x="0" y="0"/>
          <a:chExt cx="0" cy="0"/>
        </a:xfrm>
      </p:grpSpPr>
      <p:sp>
        <p:nvSpPr>
          <p:cNvPr id="1277" name="Google Shape;1277;p93"/>
          <p:cNvSpPr txBox="1">
            <a:spLocks noGrp="1"/>
          </p:cNvSpPr>
          <p:nvPr>
            <p:ph type="title"/>
          </p:nvPr>
        </p:nvSpPr>
        <p:spPr>
          <a:xfrm>
            <a:off x="603504" y="1790058"/>
            <a:ext cx="3364992" cy="1234440"/>
          </a:xfrm>
          <a:prstGeom prst="rect">
            <a:avLst/>
          </a:prstGeom>
        </p:spPr>
        <p:txBody>
          <a:bodyPr spcFirstLastPara="1" vert="horz" lIns="274320" tIns="182880" rIns="274320" bIns="182880" rtlCol="0" anchor="ctr" anchorCtr="1">
            <a:normAutofit/>
          </a:bodyPr>
          <a:lstStyle/>
          <a:p>
            <a:pPr marL="0" lvl="0" indent="0" algn="ctr" defTabSz="914400">
              <a:spcBef>
                <a:spcPct val="0"/>
              </a:spcBef>
              <a:spcAft>
                <a:spcPts val="0"/>
              </a:spcAft>
            </a:pPr>
            <a:r>
              <a:rPr lang="en-US" sz="2400" spc="200"/>
              <a:t>Mingle Time!</a:t>
            </a:r>
          </a:p>
        </p:txBody>
      </p:sp>
      <p:pic>
        <p:nvPicPr>
          <p:cNvPr id="4" name="Picture 3" descr="A group of people sitting in a room&#10;&#10;Description automatically generated">
            <a:extLst>
              <a:ext uri="{FF2B5EF4-FFF2-40B4-BE49-F238E27FC236}">
                <a16:creationId xmlns:a16="http://schemas.microsoft.com/office/drawing/2014/main" id="{F1D112A2-FCD8-9E03-F7E7-8FA9A4090C18}"/>
              </a:ext>
            </a:extLst>
          </p:cNvPr>
          <p:cNvPicPr>
            <a:picLocks noChangeAspect="1"/>
          </p:cNvPicPr>
          <p:nvPr/>
        </p:nvPicPr>
        <p:blipFill rotWithShape="1">
          <a:blip r:embed="rId3"/>
          <a:srcRect l="14451" r="27328" b="2"/>
          <a:stretch/>
        </p:blipFill>
        <p:spPr>
          <a:xfrm>
            <a:off x="4572000" y="10"/>
            <a:ext cx="4571999" cy="5143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1000"/>
                                        <p:tgtEl>
                                          <p:spTgt spid="12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Man of sorrows, Lamb of God</a:t>
            </a:r>
          </a:p>
          <a:p>
            <a:pPr marL="0" indent="0"/>
            <a:r>
              <a:rPr lang="en-US" sz="3200" dirty="0"/>
              <a:t>By His own betrayed</a:t>
            </a:r>
          </a:p>
          <a:p>
            <a:pPr marL="0" indent="0"/>
            <a:r>
              <a:rPr lang="en-US" sz="3200" dirty="0"/>
              <a:t>The sin of man and wrath of God</a:t>
            </a:r>
          </a:p>
          <a:p>
            <a:pPr marL="0" indent="0"/>
            <a:r>
              <a:rPr lang="en-US" sz="3200" dirty="0"/>
              <a:t>Has been on Jesus laid</a:t>
            </a:r>
          </a:p>
          <a:p>
            <a:pPr marL="0" indent="0"/>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 </a:t>
            </a:r>
          </a:p>
          <a:p>
            <a:pPr marL="0" indent="0"/>
            <a:r>
              <a:rPr lang="en-US" sz="3200" dirty="0"/>
              <a:t>Silent as He stood accused</a:t>
            </a:r>
          </a:p>
          <a:p>
            <a:pPr marL="0" indent="0"/>
            <a:r>
              <a:rPr lang="en-US" sz="3200" dirty="0"/>
              <a:t>Beaten, mocked, and scorned</a:t>
            </a:r>
          </a:p>
          <a:p>
            <a:pPr marL="0" indent="0"/>
            <a:r>
              <a:rPr lang="en-US" sz="3200" dirty="0"/>
              <a:t>Bowing to the Father's will</a:t>
            </a:r>
          </a:p>
          <a:p>
            <a:pPr marL="0" indent="0"/>
            <a:r>
              <a:rPr lang="en-US" sz="3200" dirty="0"/>
              <a:t>He took a crown of thorns</a:t>
            </a:r>
            <a:endParaRPr lang="en-US" dirty="0"/>
          </a:p>
        </p:txBody>
      </p:sp>
    </p:spTree>
    <p:extLst>
      <p:ext uri="{BB962C8B-B14F-4D97-AF65-F5344CB8AC3E}">
        <p14:creationId xmlns:p14="http://schemas.microsoft.com/office/powerpoint/2010/main" val="2351691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Oh, that rugged cross, my salvation</a:t>
            </a:r>
          </a:p>
          <a:p>
            <a:pPr marL="0" indent="0"/>
            <a:r>
              <a:rPr lang="en-US" sz="3200" dirty="0"/>
              <a:t>Where Your love poured out over me</a:t>
            </a:r>
          </a:p>
          <a:p>
            <a:pPr marL="0" indent="0"/>
            <a:r>
              <a:rPr lang="en-US" sz="3200" dirty="0"/>
              <a:t>Now my soul cries out, Hallelujah</a:t>
            </a:r>
          </a:p>
          <a:p>
            <a:pPr marL="0" indent="0"/>
            <a:r>
              <a:rPr lang="en-US" sz="3200" dirty="0"/>
              <a:t>Praise and </a:t>
            </a:r>
            <a:r>
              <a:rPr lang="en-US" sz="3200" dirty="0" err="1"/>
              <a:t>honour</a:t>
            </a:r>
            <a:r>
              <a:rPr lang="en-US" sz="3200" dirty="0"/>
              <a:t> unto Thee</a:t>
            </a:r>
          </a:p>
        </p:txBody>
      </p:sp>
    </p:spTree>
    <p:extLst>
      <p:ext uri="{BB962C8B-B14F-4D97-AF65-F5344CB8AC3E}">
        <p14:creationId xmlns:p14="http://schemas.microsoft.com/office/powerpoint/2010/main" val="161682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3 </a:t>
            </a:r>
          </a:p>
          <a:p>
            <a:pPr marL="0" indent="0"/>
            <a:r>
              <a:rPr lang="en-US" sz="3200" dirty="0"/>
              <a:t>Sent of heaven God's own Son</a:t>
            </a:r>
          </a:p>
          <a:p>
            <a:pPr marL="0" indent="0"/>
            <a:r>
              <a:rPr lang="en-US" sz="3200" dirty="0"/>
              <a:t>To purchase and redeem</a:t>
            </a:r>
          </a:p>
          <a:p>
            <a:pPr marL="0" indent="0"/>
            <a:r>
              <a:rPr lang="en-US" sz="3200" dirty="0"/>
              <a:t>And reconcile the very ones</a:t>
            </a:r>
          </a:p>
          <a:p>
            <a:pPr marL="0" indent="0"/>
            <a:r>
              <a:rPr lang="en-US" sz="3200" dirty="0"/>
              <a:t>Who nailed Him to that tree</a:t>
            </a:r>
            <a:endParaRPr dirty="0"/>
          </a:p>
        </p:txBody>
      </p:sp>
    </p:spTree>
    <p:extLst>
      <p:ext uri="{BB962C8B-B14F-4D97-AF65-F5344CB8AC3E}">
        <p14:creationId xmlns:p14="http://schemas.microsoft.com/office/powerpoint/2010/main" val="139098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Oh, that rugged cross, my salvation</a:t>
            </a:r>
          </a:p>
          <a:p>
            <a:pPr marL="0" indent="0"/>
            <a:r>
              <a:rPr lang="en-US" sz="3200" dirty="0"/>
              <a:t>Where Your love poured out over me</a:t>
            </a:r>
          </a:p>
          <a:p>
            <a:pPr marL="0" indent="0"/>
            <a:r>
              <a:rPr lang="en-US" sz="3200" dirty="0"/>
              <a:t>Now my soul cries out, Hallelujah</a:t>
            </a:r>
          </a:p>
          <a:p>
            <a:pPr marL="0" indent="0"/>
            <a:r>
              <a:rPr lang="en-US" sz="3200" dirty="0"/>
              <a:t>Praise and </a:t>
            </a:r>
            <a:r>
              <a:rPr lang="en-US" sz="3200" dirty="0" err="1"/>
              <a:t>honour</a:t>
            </a:r>
            <a:r>
              <a:rPr lang="en-US" sz="3200" dirty="0"/>
              <a:t> unto Thee</a:t>
            </a:r>
          </a:p>
        </p:txBody>
      </p:sp>
    </p:spTree>
    <p:extLst>
      <p:ext uri="{BB962C8B-B14F-4D97-AF65-F5344CB8AC3E}">
        <p14:creationId xmlns:p14="http://schemas.microsoft.com/office/powerpoint/2010/main" val="249105044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{432DF4B2-9AE7-0142-85A5-3E1043AF3DA7}tf10001120</Template>
  <TotalTime>2112</TotalTime>
  <Words>1117</Words>
  <Application>Microsoft Macintosh PowerPoint</Application>
  <PresentationFormat>On-screen Show (16:9)</PresentationFormat>
  <Paragraphs>187</Paragraphs>
  <Slides>48</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Josefin Sans</vt:lpstr>
      <vt:lpstr>Gill Sans MT</vt:lpstr>
      <vt:lpstr>Open Sans</vt:lpstr>
      <vt:lpstr>Parcel</vt:lpstr>
      <vt:lpstr>BCCC English service </vt:lpstr>
      <vt:lpstr>Please Put Your Phones on Silent </vt:lpstr>
      <vt:lpstr>Worship</vt:lpstr>
      <vt:lpstr>Man of Sorrows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Christ alone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Blessed Assurance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Bible Reading</vt:lpstr>
      <vt:lpstr>2 Corinthians 17-20</vt:lpstr>
      <vt:lpstr>Announcements</vt:lpstr>
      <vt:lpstr>Tithing </vt:lpstr>
      <vt:lpstr>Prayer points</vt:lpstr>
      <vt:lpstr>Prayer and offering </vt:lpstr>
      <vt:lpstr>Mingle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BCCC English service</dc:title>
  <dc:creator>Annabel Lam</dc:creator>
  <cp:lastModifiedBy>Pang Ho Wu</cp:lastModifiedBy>
  <cp:revision>44</cp:revision>
  <dcterms:modified xsi:type="dcterms:W3CDTF">2024-02-02T22:11:05Z</dcterms:modified>
</cp:coreProperties>
</file>