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07"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D92787-0673-4784-B1B4-DA8829A55E00}">
  <a:tblStyle styleId="{C7D92787-0673-4784-B1B4-DA8829A55E0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491" autoAdjust="0"/>
    <p:restoredTop sz="94609"/>
  </p:normalViewPr>
  <p:slideViewPr>
    <p:cSldViewPr snapToGrid="0">
      <p:cViewPr varScale="1">
        <p:scale>
          <a:sx n="158" d="100"/>
          <a:sy n="158" d="100"/>
        </p:scale>
        <p:origin x="608"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prstGeom prst="rect">
            <a:avLst/>
          </a:prstGeo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3264408"/>
            <a:ext cx="5101209" cy="929921"/>
          </a:xfrm>
          <a:prstGeom prst="rect">
            <a:avLst/>
          </a:prstGeo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7" name="Date Placeholder 6"/>
          <p:cNvSpPr>
            <a:spLocks noGrp="1"/>
          </p:cNvSpPr>
          <p:nvPr>
            <p:ph type="dt" sz="half" idx="10"/>
          </p:nvPr>
        </p:nvSpPr>
        <p:spPr>
          <a:xfrm>
            <a:off x="5866072" y="4679112"/>
            <a:ext cx="2065310" cy="242976"/>
          </a:xfrm>
          <a:prstGeom prst="rect">
            <a:avLst/>
          </a:prstGeom>
        </p:spPr>
        <p:txBody>
          <a:bodyPr/>
          <a:lstStyle/>
          <a:p>
            <a:fld id="{9AB3A824-1A51-4B26-AD58-A6D8E14F6C04}" type="datetimeFigureOut">
              <a:rPr lang="en-US" smtClean="0"/>
              <a:t>7/29/24</a:t>
            </a:fld>
            <a:endParaRPr lang="en-US" dirty="0"/>
          </a:p>
        </p:txBody>
      </p:sp>
      <p:sp>
        <p:nvSpPr>
          <p:cNvPr id="8" name="Footer Placeholder 7"/>
          <p:cNvSpPr>
            <a:spLocks noGrp="1"/>
          </p:cNvSpPr>
          <p:nvPr>
            <p:ph type="ftr" sz="quarter" idx="11"/>
          </p:nvPr>
        </p:nvSpPr>
        <p:spPr>
          <a:xfrm>
            <a:off x="1200150" y="4677156"/>
            <a:ext cx="4425892" cy="240030"/>
          </a:xfrm>
          <a:prstGeom prst="rect">
            <a:avLst/>
          </a:prstGeom>
        </p:spPr>
        <p:txBody>
          <a:bodyPr/>
          <a:lstStyle/>
          <a:p>
            <a:r>
              <a:rPr lang="en-US"/>
              <a:t>
              </a:t>
            </a:r>
            <a:endParaRPr lang="en-US" dirty="0"/>
          </a:p>
        </p:txBody>
      </p:sp>
      <p:sp>
        <p:nvSpPr>
          <p:cNvPr id="9" name="Slide Number Placeholder 8"/>
          <p:cNvSpPr>
            <a:spLocks noGrp="1"/>
          </p:cNvSpPr>
          <p:nvPr>
            <p:ph type="sldNum" sz="quarter" idx="12"/>
          </p:nvPr>
        </p:nvSpPr>
        <p:spPr>
          <a:xfrm>
            <a:off x="8069192" y="4663440"/>
            <a:ext cx="274320" cy="274320"/>
          </a:xfrm>
          <a:prstGeom prst="ellipse">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52415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73352" y="723519"/>
            <a:ext cx="5797296" cy="891540"/>
          </a:xfrm>
          <a:prstGeom prst="rect">
            <a:avLst/>
          </a:prstGeo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673352" y="1978534"/>
            <a:ext cx="5797296" cy="2326487"/>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5866072" y="4679112"/>
            <a:ext cx="2065310" cy="242976"/>
          </a:xfrm>
          <a:prstGeom prst="rect">
            <a:avLst/>
          </a:prstGeom>
        </p:spPr>
        <p:txBody>
          <a:bodyPr/>
          <a:lstStyle/>
          <a:p>
            <a:fld id="{D857E33E-8B18-4087-B112-809917729534}" type="datetimeFigureOut">
              <a:rPr lang="en-US" smtClean="0"/>
              <a:t>7/29/24</a:t>
            </a:fld>
            <a:endParaRPr lang="en-US" dirty="0"/>
          </a:p>
        </p:txBody>
      </p:sp>
      <p:sp>
        <p:nvSpPr>
          <p:cNvPr id="5" name="Footer Placeholder 4"/>
          <p:cNvSpPr>
            <a:spLocks noGrp="1"/>
          </p:cNvSpPr>
          <p:nvPr>
            <p:ph type="ftr" sz="quarter" idx="11"/>
          </p:nvPr>
        </p:nvSpPr>
        <p:spPr>
          <a:xfrm>
            <a:off x="1200150" y="4677156"/>
            <a:ext cx="4425892" cy="240030"/>
          </a:xfrm>
          <a:prstGeom prst="rect">
            <a:avLst/>
          </a:prstGeom>
        </p:spPr>
        <p:txBody>
          <a:bodyPr/>
          <a:lstStyle/>
          <a:p>
            <a:r>
              <a:rPr lang="en-US"/>
              <a:t>
              </a:t>
            </a:r>
            <a:endParaRPr lang="en-US" dirty="0"/>
          </a:p>
        </p:txBody>
      </p:sp>
      <p:sp>
        <p:nvSpPr>
          <p:cNvPr id="6" name="Slide Number Placeholder 5"/>
          <p:cNvSpPr>
            <a:spLocks noGrp="1"/>
          </p:cNvSpPr>
          <p:nvPr>
            <p:ph type="sldNum" sz="quarter" idx="12"/>
          </p:nvPr>
        </p:nvSpPr>
        <p:spPr>
          <a:xfrm>
            <a:off x="8069192" y="4663440"/>
            <a:ext cx="274320" cy="274320"/>
          </a:xfrm>
          <a:prstGeom prst="ellipse">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772812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a:prstGeom prst="rect">
            <a:avLst/>
          </a:prstGeo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5866072" y="4679112"/>
            <a:ext cx="2065310" cy="242976"/>
          </a:xfrm>
          <a:prstGeom prst="rect">
            <a:avLst/>
          </a:prstGeom>
        </p:spPr>
        <p:txBody>
          <a:bodyPr/>
          <a:lstStyle/>
          <a:p>
            <a:fld id="{D3FFE419-2371-464F-8239-3959401C3561}" type="datetimeFigureOut">
              <a:rPr lang="en-US" smtClean="0"/>
              <a:t>7/29/24</a:t>
            </a:fld>
            <a:endParaRPr lang="en-US" dirty="0"/>
          </a:p>
        </p:txBody>
      </p:sp>
      <p:sp>
        <p:nvSpPr>
          <p:cNvPr id="5" name="Footer Placeholder 4"/>
          <p:cNvSpPr>
            <a:spLocks noGrp="1"/>
          </p:cNvSpPr>
          <p:nvPr>
            <p:ph type="ftr" sz="quarter" idx="11"/>
          </p:nvPr>
        </p:nvSpPr>
        <p:spPr>
          <a:xfrm>
            <a:off x="1200150" y="4677156"/>
            <a:ext cx="4425892" cy="240030"/>
          </a:xfrm>
          <a:prstGeom prst="rect">
            <a:avLst/>
          </a:prstGeom>
        </p:spPr>
        <p:txBody>
          <a:bodyPr/>
          <a:lstStyle/>
          <a:p>
            <a:r>
              <a:rPr lang="en-US"/>
              <a:t>
              </a:t>
            </a:r>
            <a:endParaRPr lang="en-US" dirty="0"/>
          </a:p>
        </p:txBody>
      </p:sp>
      <p:sp>
        <p:nvSpPr>
          <p:cNvPr id="6" name="Slide Number Placeholder 5"/>
          <p:cNvSpPr>
            <a:spLocks noGrp="1"/>
          </p:cNvSpPr>
          <p:nvPr>
            <p:ph type="sldNum" sz="quarter" idx="12"/>
          </p:nvPr>
        </p:nvSpPr>
        <p:spPr>
          <a:xfrm>
            <a:off x="8069192" y="4663440"/>
            <a:ext cx="274320" cy="274320"/>
          </a:xfrm>
          <a:prstGeom prst="ellipse">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5681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3352" y="723519"/>
            <a:ext cx="5797296" cy="891540"/>
          </a:xfrm>
          <a:prstGeom prst="rect">
            <a:avLst/>
          </a:prstGeom>
        </p:spPr>
        <p:txBody>
          <a:bodyPr/>
          <a:lstStyle/>
          <a:p>
            <a:r>
              <a:rPr lang="en-GB"/>
              <a:t>Click to edit Master title style</a:t>
            </a:r>
            <a:endParaRPr lang="en-US" dirty="0"/>
          </a:p>
        </p:txBody>
      </p:sp>
      <p:sp>
        <p:nvSpPr>
          <p:cNvPr id="3" name="Content Placeholder 2"/>
          <p:cNvSpPr>
            <a:spLocks noGrp="1"/>
          </p:cNvSpPr>
          <p:nvPr>
            <p:ph idx="1"/>
          </p:nvPr>
        </p:nvSpPr>
        <p:spPr>
          <a:xfrm>
            <a:off x="1673352" y="1978534"/>
            <a:ext cx="5797296" cy="2326487"/>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5866072" y="4679112"/>
            <a:ext cx="2065310" cy="242976"/>
          </a:xfrm>
          <a:prstGeom prst="rect">
            <a:avLst/>
          </a:prstGeom>
        </p:spPr>
        <p:txBody>
          <a:bodyPr/>
          <a:lstStyle/>
          <a:p>
            <a:fld id="{97D162C4-EDD9-4389-A98B-B87ECEA2A816}" type="datetimeFigureOut">
              <a:rPr lang="en-US" smtClean="0"/>
              <a:t>7/29/24</a:t>
            </a:fld>
            <a:endParaRPr lang="en-US" dirty="0"/>
          </a:p>
        </p:txBody>
      </p:sp>
      <p:sp>
        <p:nvSpPr>
          <p:cNvPr id="8" name="Footer Placeholder 7"/>
          <p:cNvSpPr>
            <a:spLocks noGrp="1"/>
          </p:cNvSpPr>
          <p:nvPr>
            <p:ph type="ftr" sz="quarter" idx="11"/>
          </p:nvPr>
        </p:nvSpPr>
        <p:spPr>
          <a:xfrm>
            <a:off x="1200150" y="4677156"/>
            <a:ext cx="4425892" cy="240030"/>
          </a:xfrm>
          <a:prstGeom prst="rect">
            <a:avLst/>
          </a:prstGeom>
        </p:spPr>
        <p:txBody>
          <a:bodyPr/>
          <a:lstStyle/>
          <a:p>
            <a:r>
              <a:rPr lang="en-US"/>
              <a:t>
              </a:t>
            </a:r>
            <a:endParaRPr lang="en-US" dirty="0"/>
          </a:p>
        </p:txBody>
      </p:sp>
      <p:sp>
        <p:nvSpPr>
          <p:cNvPr id="9" name="Slide Number Placeholder 8"/>
          <p:cNvSpPr>
            <a:spLocks noGrp="1"/>
          </p:cNvSpPr>
          <p:nvPr>
            <p:ph type="sldNum" sz="quarter" idx="12"/>
          </p:nvPr>
        </p:nvSpPr>
        <p:spPr>
          <a:xfrm>
            <a:off x="8069192" y="4663440"/>
            <a:ext cx="274320" cy="274320"/>
          </a:xfrm>
          <a:prstGeom prst="ellipse">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001790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prstGeom prst="rect">
            <a:avLst/>
          </a:prstGeo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3264349"/>
            <a:ext cx="5101209" cy="948812"/>
          </a:xfrm>
          <a:prstGeom prst="rect">
            <a:avLst/>
          </a:prstGeo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a:xfrm>
            <a:off x="5866072" y="4679112"/>
            <a:ext cx="2065310" cy="242976"/>
          </a:xfrm>
          <a:prstGeom prst="rect">
            <a:avLst/>
          </a:prstGeom>
        </p:spPr>
        <p:txBody>
          <a:bodyPr/>
          <a:lstStyle/>
          <a:p>
            <a:fld id="{3E5059C3-6A89-4494-99FF-5A4D6FFD50EB}" type="datetimeFigureOut">
              <a:rPr lang="en-US" smtClean="0"/>
              <a:t>7/29/24</a:t>
            </a:fld>
            <a:endParaRPr lang="en-US" dirty="0"/>
          </a:p>
        </p:txBody>
      </p:sp>
      <p:sp>
        <p:nvSpPr>
          <p:cNvPr id="8" name="Footer Placeholder 7"/>
          <p:cNvSpPr>
            <a:spLocks noGrp="1"/>
          </p:cNvSpPr>
          <p:nvPr>
            <p:ph type="ftr" sz="quarter" idx="11"/>
          </p:nvPr>
        </p:nvSpPr>
        <p:spPr>
          <a:xfrm>
            <a:off x="1200150" y="4677156"/>
            <a:ext cx="4425892" cy="240030"/>
          </a:xfrm>
          <a:prstGeom prst="rect">
            <a:avLst/>
          </a:prstGeom>
        </p:spPr>
        <p:txBody>
          <a:bodyPr/>
          <a:lstStyle/>
          <a:p>
            <a:r>
              <a:rPr lang="en-US"/>
              <a:t>
              </a:t>
            </a:r>
            <a:endParaRPr lang="en-US" dirty="0"/>
          </a:p>
        </p:txBody>
      </p:sp>
      <p:sp>
        <p:nvSpPr>
          <p:cNvPr id="9" name="Slide Number Placeholder 8"/>
          <p:cNvSpPr>
            <a:spLocks noGrp="1"/>
          </p:cNvSpPr>
          <p:nvPr>
            <p:ph type="sldNum" sz="quarter" idx="12"/>
          </p:nvPr>
        </p:nvSpPr>
        <p:spPr>
          <a:xfrm>
            <a:off x="8069192" y="4663440"/>
            <a:ext cx="274320" cy="274320"/>
          </a:xfrm>
          <a:prstGeom prst="ellipse">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703045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3352" y="723519"/>
            <a:ext cx="5797296" cy="891540"/>
          </a:xfrm>
          <a:prstGeom prst="rect">
            <a:avLst/>
          </a:prstGeom>
        </p:spPr>
        <p:txBody>
          <a:bodyPr/>
          <a:lstStyle/>
          <a:p>
            <a:r>
              <a:rPr lang="en-GB"/>
              <a:t>Click to edit Master title style</a:t>
            </a:r>
            <a:endParaRPr lang="en-US" dirty="0"/>
          </a:p>
        </p:txBody>
      </p:sp>
      <p:sp>
        <p:nvSpPr>
          <p:cNvPr id="3" name="Content Placeholder 2"/>
          <p:cNvSpPr>
            <a:spLocks noGrp="1"/>
          </p:cNvSpPr>
          <p:nvPr>
            <p:ph sz="half" idx="1"/>
          </p:nvPr>
        </p:nvSpPr>
        <p:spPr>
          <a:xfrm>
            <a:off x="1186434" y="1978533"/>
            <a:ext cx="3203828" cy="2326487"/>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1978533"/>
            <a:ext cx="3202685" cy="2326487"/>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a:xfrm>
            <a:off x="5866072" y="4679112"/>
            <a:ext cx="2065310" cy="242976"/>
          </a:xfrm>
          <a:prstGeom prst="rect">
            <a:avLst/>
          </a:prstGeom>
        </p:spPr>
        <p:txBody>
          <a:bodyPr/>
          <a:lstStyle/>
          <a:p>
            <a:fld id="{CA954B2F-12DE-47F5-8894-472B206D2E1E}" type="datetimeFigureOut">
              <a:rPr lang="en-US" smtClean="0"/>
              <a:t>7/29/24</a:t>
            </a:fld>
            <a:endParaRPr lang="en-US" dirty="0"/>
          </a:p>
        </p:txBody>
      </p:sp>
      <p:sp>
        <p:nvSpPr>
          <p:cNvPr id="9" name="Footer Placeholder 8"/>
          <p:cNvSpPr>
            <a:spLocks noGrp="1"/>
          </p:cNvSpPr>
          <p:nvPr>
            <p:ph type="ftr" sz="quarter" idx="11"/>
          </p:nvPr>
        </p:nvSpPr>
        <p:spPr>
          <a:xfrm>
            <a:off x="1200150" y="4677156"/>
            <a:ext cx="4425892" cy="240030"/>
          </a:xfrm>
          <a:prstGeom prst="rect">
            <a:avLst/>
          </a:prstGeom>
        </p:spPr>
        <p:txBody>
          <a:bodyPr/>
          <a:lstStyle/>
          <a:p>
            <a:r>
              <a:rPr lang="en-US"/>
              <a:t>
              </a:t>
            </a:r>
            <a:endParaRPr lang="en-US" dirty="0"/>
          </a:p>
        </p:txBody>
      </p:sp>
      <p:sp>
        <p:nvSpPr>
          <p:cNvPr id="10" name="Slide Number Placeholder 9"/>
          <p:cNvSpPr>
            <a:spLocks noGrp="1"/>
          </p:cNvSpPr>
          <p:nvPr>
            <p:ph type="sldNum" sz="quarter" idx="12"/>
          </p:nvPr>
        </p:nvSpPr>
        <p:spPr>
          <a:xfrm>
            <a:off x="8069192" y="4663440"/>
            <a:ext cx="274320" cy="274320"/>
          </a:xfrm>
          <a:prstGeom prst="ellipse">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878042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a:prstGeom prst="rect">
            <a:avLst/>
          </a:prstGeo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1187577" y="2357438"/>
            <a:ext cx="3202686" cy="1947582"/>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2357438"/>
            <a:ext cx="3190113" cy="1947582"/>
          </a:xfrm>
          <a:prstGeom prst="rect">
            <a:avLst/>
          </a:prstGeo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1735075"/>
            <a:ext cx="3202686" cy="528065"/>
          </a:xfrm>
          <a:prstGeom prst="rect">
            <a:avLst/>
          </a:prstGeo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7" name="Date Placeholder 6"/>
          <p:cNvSpPr>
            <a:spLocks noGrp="1"/>
          </p:cNvSpPr>
          <p:nvPr>
            <p:ph type="dt" sz="half" idx="10"/>
          </p:nvPr>
        </p:nvSpPr>
        <p:spPr>
          <a:xfrm>
            <a:off x="5866072" y="4679112"/>
            <a:ext cx="2065310" cy="242976"/>
          </a:xfrm>
          <a:prstGeom prst="rect">
            <a:avLst/>
          </a:prstGeom>
        </p:spPr>
        <p:txBody>
          <a:bodyPr/>
          <a:lstStyle/>
          <a:p>
            <a:fld id="{3CBC1C18-307B-4F68-A007-B5B542270E8D}" type="datetimeFigureOut">
              <a:rPr lang="en-US" smtClean="0"/>
              <a:t>7/29/24</a:t>
            </a:fld>
            <a:endParaRPr lang="en-US" dirty="0"/>
          </a:p>
        </p:txBody>
      </p:sp>
      <p:sp>
        <p:nvSpPr>
          <p:cNvPr id="8" name="Footer Placeholder 7"/>
          <p:cNvSpPr>
            <a:spLocks noGrp="1"/>
          </p:cNvSpPr>
          <p:nvPr>
            <p:ph type="ftr" sz="quarter" idx="11"/>
          </p:nvPr>
        </p:nvSpPr>
        <p:spPr>
          <a:xfrm>
            <a:off x="1200150" y="4677156"/>
            <a:ext cx="4425892" cy="240030"/>
          </a:xfrm>
          <a:prstGeom prst="rect">
            <a:avLst/>
          </a:prstGeom>
        </p:spPr>
        <p:txBody>
          <a:bodyPr/>
          <a:lstStyle/>
          <a:p>
            <a:r>
              <a:rPr lang="en-US"/>
              <a:t>
              </a:t>
            </a:r>
            <a:endParaRPr lang="en-US" dirty="0"/>
          </a:p>
        </p:txBody>
      </p:sp>
      <p:sp>
        <p:nvSpPr>
          <p:cNvPr id="9" name="Slide Number Placeholder 8"/>
          <p:cNvSpPr>
            <a:spLocks noGrp="1"/>
          </p:cNvSpPr>
          <p:nvPr>
            <p:ph type="sldNum" sz="quarter" idx="12"/>
          </p:nvPr>
        </p:nvSpPr>
        <p:spPr>
          <a:xfrm>
            <a:off x="8069192" y="4663440"/>
            <a:ext cx="274320" cy="274320"/>
          </a:xfrm>
          <a:prstGeom prst="ellipse">
            <a:avLst/>
          </a:prstGeom>
        </p:spPr>
        <p:txBody>
          <a:bodyPr/>
          <a:lstStyle/>
          <a:p>
            <a:fld id="{6D22F896-40B5-4ADD-8801-0D06FADFA095}" type="slidenum">
              <a:rPr lang="en-US" smtClean="0"/>
              <a:pPr/>
              <a:t>‹#›</a:t>
            </a:fld>
            <a:endParaRPr lang="en-US" dirty="0"/>
          </a:p>
        </p:txBody>
      </p:sp>
      <p:sp>
        <p:nvSpPr>
          <p:cNvPr id="10" name="Title 9"/>
          <p:cNvSpPr>
            <a:spLocks noGrp="1"/>
          </p:cNvSpPr>
          <p:nvPr>
            <p:ph type="title"/>
          </p:nvPr>
        </p:nvSpPr>
        <p:spPr>
          <a:xfrm>
            <a:off x="1673352" y="723519"/>
            <a:ext cx="5797296" cy="891540"/>
          </a:xfrm>
          <a:prstGeom prst="rect">
            <a:avLst/>
          </a:prstGeom>
        </p:spPr>
        <p:txBody>
          <a:bodyPr/>
          <a:lstStyle/>
          <a:p>
            <a:r>
              <a:rPr lang="en-GB"/>
              <a:t>Click to edit Master title style</a:t>
            </a:r>
            <a:endParaRPr lang="en-US" dirty="0"/>
          </a:p>
        </p:txBody>
      </p:sp>
    </p:spTree>
    <p:extLst>
      <p:ext uri="{BB962C8B-B14F-4D97-AF65-F5344CB8AC3E}">
        <p14:creationId xmlns:p14="http://schemas.microsoft.com/office/powerpoint/2010/main" val="21034955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3352" y="723519"/>
            <a:ext cx="5797296" cy="891540"/>
          </a:xfrm>
          <a:prstGeom prst="rect">
            <a:avLst/>
          </a:prstGeom>
        </p:spPr>
        <p:txBody>
          <a:bodyPr/>
          <a:lstStyle/>
          <a:p>
            <a:r>
              <a:rPr lang="en-GB"/>
              <a:t>Click to edit Master title style</a:t>
            </a:r>
            <a:endParaRPr lang="en-US" dirty="0"/>
          </a:p>
        </p:txBody>
      </p:sp>
      <p:sp>
        <p:nvSpPr>
          <p:cNvPr id="3" name="Date Placeholder 2"/>
          <p:cNvSpPr>
            <a:spLocks noGrp="1"/>
          </p:cNvSpPr>
          <p:nvPr>
            <p:ph type="dt" sz="half" idx="10"/>
          </p:nvPr>
        </p:nvSpPr>
        <p:spPr>
          <a:xfrm>
            <a:off x="5866072" y="4679112"/>
            <a:ext cx="2065310" cy="242976"/>
          </a:xfrm>
          <a:prstGeom prst="rect">
            <a:avLst/>
          </a:prstGeom>
        </p:spPr>
        <p:txBody>
          <a:bodyPr/>
          <a:lstStyle/>
          <a:p>
            <a:fld id="{1FAF3416-4057-4DAA-829D-4CA07428D088}" type="datetimeFigureOut">
              <a:rPr lang="en-US" smtClean="0"/>
              <a:t>7/29/24</a:t>
            </a:fld>
            <a:endParaRPr lang="en-US" dirty="0"/>
          </a:p>
        </p:txBody>
      </p:sp>
      <p:sp>
        <p:nvSpPr>
          <p:cNvPr id="4" name="Footer Placeholder 3"/>
          <p:cNvSpPr>
            <a:spLocks noGrp="1"/>
          </p:cNvSpPr>
          <p:nvPr>
            <p:ph type="ftr" sz="quarter" idx="11"/>
          </p:nvPr>
        </p:nvSpPr>
        <p:spPr>
          <a:xfrm>
            <a:off x="1200150" y="4677156"/>
            <a:ext cx="4425892" cy="240030"/>
          </a:xfrm>
          <a:prstGeom prst="rect">
            <a:avLst/>
          </a:prstGeom>
        </p:spPr>
        <p:txBody>
          <a:bodyPr/>
          <a:lstStyle/>
          <a:p>
            <a:r>
              <a:rPr lang="en-US"/>
              <a:t>
              </a:t>
            </a:r>
            <a:endParaRPr lang="en-US" dirty="0"/>
          </a:p>
        </p:txBody>
      </p:sp>
      <p:sp>
        <p:nvSpPr>
          <p:cNvPr id="5" name="Slide Number Placeholder 4"/>
          <p:cNvSpPr>
            <a:spLocks noGrp="1"/>
          </p:cNvSpPr>
          <p:nvPr>
            <p:ph type="sldNum" sz="quarter" idx="12"/>
          </p:nvPr>
        </p:nvSpPr>
        <p:spPr>
          <a:xfrm>
            <a:off x="8069192" y="4663440"/>
            <a:ext cx="274320" cy="274320"/>
          </a:xfrm>
          <a:prstGeom prst="ellipse">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078816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866072" y="4679112"/>
            <a:ext cx="2065310" cy="242976"/>
          </a:xfrm>
          <a:prstGeom prst="rect">
            <a:avLst/>
          </a:prstGeom>
        </p:spPr>
        <p:txBody>
          <a:bodyPr/>
          <a:lstStyle/>
          <a:p>
            <a:fld id="{921D9284-D300-4297-87F7-E791DCC15DB1}" type="datetimeFigureOut">
              <a:rPr lang="en-US" smtClean="0"/>
              <a:t>7/29/24</a:t>
            </a:fld>
            <a:endParaRPr lang="en-US" dirty="0"/>
          </a:p>
        </p:txBody>
      </p:sp>
      <p:sp>
        <p:nvSpPr>
          <p:cNvPr id="3" name="Footer Placeholder 2"/>
          <p:cNvSpPr>
            <a:spLocks noGrp="1"/>
          </p:cNvSpPr>
          <p:nvPr>
            <p:ph type="ftr" sz="quarter" idx="11"/>
          </p:nvPr>
        </p:nvSpPr>
        <p:spPr>
          <a:xfrm>
            <a:off x="1200150" y="4677156"/>
            <a:ext cx="4425892" cy="240030"/>
          </a:xfrm>
          <a:prstGeom prst="rect">
            <a:avLst/>
          </a:prstGeom>
        </p:spPr>
        <p:txBody>
          <a:bodyPr/>
          <a:lstStyle/>
          <a:p>
            <a:r>
              <a:rPr lang="en-US"/>
              <a:t>
              </a:t>
            </a:r>
            <a:endParaRPr lang="en-US" dirty="0"/>
          </a:p>
        </p:txBody>
      </p:sp>
      <p:sp>
        <p:nvSpPr>
          <p:cNvPr id="4" name="Slide Number Placeholder 3"/>
          <p:cNvSpPr>
            <a:spLocks noGrp="1"/>
          </p:cNvSpPr>
          <p:nvPr>
            <p:ph type="sldNum" sz="quarter" idx="12"/>
          </p:nvPr>
        </p:nvSpPr>
        <p:spPr>
          <a:xfrm>
            <a:off x="8069192" y="4663440"/>
            <a:ext cx="274320" cy="274320"/>
          </a:xfrm>
          <a:prstGeom prst="ellipse">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70240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prstGeom prst="rect">
            <a:avLst/>
          </a:prstGeom>
          <a:solidFill>
            <a:srgbClr val="FFFFFF"/>
          </a:solidFill>
          <a:ln>
            <a:solidFill>
              <a:srgbClr val="404040"/>
            </a:solidFill>
          </a:ln>
        </p:spPr>
        <p:txBody>
          <a:bodyPr anchor="ctr" anchorCtr="1">
            <a:normAutofit/>
          </a:bodyPr>
          <a:lstStyle>
            <a:lvl1pPr>
              <a:defRPr sz="165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603504"/>
            <a:ext cx="3611880" cy="3936492"/>
          </a:xfrm>
          <a:prstGeom prst="rect">
            <a:avLst/>
          </a:prstGeo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6676" y="2662439"/>
            <a:ext cx="2846070" cy="1645527"/>
          </a:xfrm>
          <a:prstGeom prst="rect">
            <a:avLst/>
          </a:prstGeo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9" name="Date Placeholder 8"/>
          <p:cNvSpPr>
            <a:spLocks noGrp="1"/>
          </p:cNvSpPr>
          <p:nvPr>
            <p:ph type="dt" sz="half" idx="10"/>
          </p:nvPr>
        </p:nvSpPr>
        <p:spPr>
          <a:xfrm>
            <a:off x="5866072" y="4679112"/>
            <a:ext cx="2065310" cy="242976"/>
          </a:xfrm>
          <a:prstGeom prst="rect">
            <a:avLst/>
          </a:prstGeom>
        </p:spPr>
        <p:txBody>
          <a:bodyPr/>
          <a:lstStyle/>
          <a:p>
            <a:fld id="{37D525BB-DA17-4BA0-B3C8-3AC3ABC827E6}" type="datetimeFigureOut">
              <a:rPr lang="en-US" smtClean="0"/>
              <a:t>7/29/24</a:t>
            </a:fld>
            <a:endParaRPr lang="en-US" dirty="0"/>
          </a:p>
        </p:txBody>
      </p:sp>
      <p:sp>
        <p:nvSpPr>
          <p:cNvPr id="10" name="Footer Placeholder 9"/>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r>
              <a:rPr lang="en-US"/>
              <a:t>
              </a:t>
            </a:r>
            <a:endParaRPr lang="en-US" dirty="0"/>
          </a:p>
        </p:txBody>
      </p:sp>
      <p:sp>
        <p:nvSpPr>
          <p:cNvPr id="11" name="Slide Number Placeholder 10"/>
          <p:cNvSpPr>
            <a:spLocks noGrp="1"/>
          </p:cNvSpPr>
          <p:nvPr>
            <p:ph type="sldNum" sz="quarter" idx="12"/>
          </p:nvPr>
        </p:nvSpPr>
        <p:spPr>
          <a:xfrm>
            <a:off x="8069192" y="4663440"/>
            <a:ext cx="274320" cy="274320"/>
          </a:xfrm>
          <a:prstGeom prst="ellipse">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284832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prstGeom prst="rect">
            <a:avLst/>
          </a:prstGeom>
          <a:solidFill>
            <a:srgbClr val="FFFFFF"/>
          </a:solidFill>
          <a:ln>
            <a:solidFill>
              <a:srgbClr val="404040"/>
            </a:solidFill>
          </a:ln>
        </p:spPr>
        <p:txBody>
          <a:bodyPr anchor="ctr" anchorCtr="1">
            <a:noAutofit/>
          </a:bodyPr>
          <a:lstStyle>
            <a:lvl1pPr>
              <a:defRPr sz="165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prstGeom prst="rect">
            <a:avLst/>
          </a:prstGeo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836676" y="2662439"/>
            <a:ext cx="2846070" cy="1645528"/>
          </a:xfrm>
          <a:prstGeom prst="rect">
            <a:avLst/>
          </a:prstGeo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8" name="Date Placeholder 7"/>
          <p:cNvSpPr>
            <a:spLocks noGrp="1"/>
          </p:cNvSpPr>
          <p:nvPr>
            <p:ph type="dt" sz="half" idx="10"/>
          </p:nvPr>
        </p:nvSpPr>
        <p:spPr>
          <a:xfrm>
            <a:off x="5866072" y="4679112"/>
            <a:ext cx="2065310" cy="242976"/>
          </a:xfrm>
          <a:prstGeom prst="rect">
            <a:avLst/>
          </a:prstGeom>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7/29/24</a:t>
            </a:fld>
            <a:endParaRPr lang="en-US" dirty="0"/>
          </a:p>
        </p:txBody>
      </p:sp>
      <p:sp>
        <p:nvSpPr>
          <p:cNvPr id="9" name="Footer Placeholder 8"/>
          <p:cNvSpPr>
            <a:spLocks noGrp="1"/>
          </p:cNvSpPr>
          <p:nvPr>
            <p:ph type="ftr" sz="quarter" idx="11"/>
          </p:nvPr>
        </p:nvSpPr>
        <p:spPr>
          <a:xfrm>
            <a:off x="603504" y="4677156"/>
            <a:ext cx="3843598" cy="240030"/>
          </a:xfrm>
          <a:prstGeom prst="rect">
            <a:avLst/>
          </a:prstGeom>
        </p:spPr>
        <p:txBody>
          <a:bodyPr/>
          <a:lstStyle>
            <a:lvl1pPr>
              <a:defRPr>
                <a:solidFill>
                  <a:srgbClr val="FFFFFF">
                    <a:alpha val="70000"/>
                  </a:srgbClr>
                </a:solidFill>
              </a:defRPr>
            </a:lvl1pPr>
          </a:lstStyle>
          <a:p>
            <a:r>
              <a:rPr lang="en-US"/>
              <a:t>
              </a:t>
            </a:r>
            <a:endParaRPr lang="en-US" dirty="0"/>
          </a:p>
        </p:txBody>
      </p:sp>
      <p:sp>
        <p:nvSpPr>
          <p:cNvPr id="10" name="Slide Number Placeholder 9"/>
          <p:cNvSpPr>
            <a:spLocks noGrp="1"/>
          </p:cNvSpPr>
          <p:nvPr>
            <p:ph type="sldNum" sz="quarter" idx="12"/>
          </p:nvPr>
        </p:nvSpPr>
        <p:spPr>
          <a:xfrm>
            <a:off x="8069192" y="4663440"/>
            <a:ext cx="274320" cy="274320"/>
          </a:xfrm>
          <a:prstGeom prst="ellipse">
            <a:avLst/>
          </a:prstGeo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530456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1">
                <a:tint val="97000"/>
                <a:shade val="100000"/>
                <a:satMod val="185000"/>
                <a:lumMod val="85617"/>
              </a:schemeClr>
            </a:gs>
            <a:gs pos="100000">
              <a:schemeClr val="bg1">
                <a:tint val="96000"/>
                <a:shade val="95000"/>
                <a:satMod val="215000"/>
                <a:lumMod val="14622"/>
              </a:schemeClr>
            </a:gs>
          </a:gsLst>
          <a:path path="circle">
            <a:fillToRect l="50000" t="55000" r="125000" b="100000"/>
          </a:path>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9335977"/>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Lst>
  <p:hf sldNum="0" hdr="0" ftr="0" dt="0"/>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51435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57175"/>
            <a:ext cx="7315200" cy="2571750"/>
          </a:xfrm>
          <a:prstGeom prst="rect">
            <a:avLst/>
          </a:prstGeom>
          <a:noFill/>
        </p:spPr>
        <p:txBody>
          <a:bodyPr wrap="square">
            <a:spAutoFit/>
          </a:bodyPr>
          <a:lstStyle/>
          <a:p>
            <a:pPr algn="ctr">
              <a:defRPr sz="3000" b="1" i="0" u="none">
                <a:solidFill>
                  <a:srgbClr val="000000"/>
                </a:solidFill>
              </a:defRPr>
            </a:pPr>
            <a:r>
              <a:t>Blacktown Chinese Christian Church</a:t>
            </a:r>
          </a:p>
        </p:txBody>
      </p:sp>
      <p:sp>
        <p:nvSpPr>
          <p:cNvPr id="4" name="TextBox 3"/>
          <p:cNvSpPr txBox="1"/>
          <p:nvPr/>
        </p:nvSpPr>
        <p:spPr>
          <a:xfrm>
            <a:off x="914400" y="771525"/>
            <a:ext cx="7315200" cy="2571750"/>
          </a:xfrm>
          <a:prstGeom prst="rect">
            <a:avLst/>
          </a:prstGeom>
          <a:noFill/>
        </p:spPr>
        <p:txBody>
          <a:bodyPr wrap="square">
            <a:spAutoFit/>
          </a:bodyPr>
          <a:lstStyle/>
          <a:p>
            <a:pPr algn="ctr">
              <a:defRPr sz="2300" b="1" i="0" u="none">
                <a:solidFill>
                  <a:srgbClr val="000000"/>
                </a:solidFill>
              </a:defRPr>
            </a:pPr>
            <a:r>
              <a:t>Welcome to Our English Service</a:t>
            </a:r>
            <a:br/>
            <a:r>
              <a:t>02.11.2025</a:t>
            </a:r>
          </a:p>
        </p:txBody>
      </p:sp>
      <p:sp>
        <p:nvSpPr>
          <p:cNvPr id="5" name="TextBox 4"/>
          <p:cNvSpPr txBox="1"/>
          <p:nvPr/>
        </p:nvSpPr>
        <p:spPr>
          <a:xfrm>
            <a:off x="914400" y="1800225"/>
            <a:ext cx="7315200" cy="2571750"/>
          </a:xfrm>
          <a:prstGeom prst="rect">
            <a:avLst/>
          </a:prstGeom>
          <a:noFill/>
        </p:spPr>
        <p:txBody>
          <a:bodyPr wrap="square">
            <a:spAutoFit/>
          </a:bodyPr>
          <a:lstStyle/>
          <a:p>
            <a:pPr algn="ctr">
              <a:defRPr sz="2000" b="1" i="0" u="sng">
                <a:solidFill>
                  <a:srgbClr val="7030A0"/>
                </a:solidFill>
              </a:defRPr>
            </a:pPr>
            <a:r>
              <a:t>English Service 9:45 – 11:00 am</a:t>
            </a:r>
          </a:p>
        </p:txBody>
      </p:sp>
      <p:sp>
        <p:nvSpPr>
          <p:cNvPr id="6" name="TextBox 5"/>
          <p:cNvSpPr txBox="1"/>
          <p:nvPr/>
        </p:nvSpPr>
        <p:spPr>
          <a:xfrm>
            <a:off x="914400" y="2057400"/>
            <a:ext cx="7315200" cy="2571750"/>
          </a:xfrm>
          <a:prstGeom prst="rect">
            <a:avLst/>
          </a:prstGeom>
          <a:noFill/>
        </p:spPr>
        <p:txBody>
          <a:bodyPr wrap="square">
            <a:spAutoFit/>
          </a:bodyPr>
          <a:lstStyle/>
          <a:p>
            <a:pPr algn="l">
              <a:defRPr sz="2000" b="1" i="0" u="none">
                <a:solidFill>
                  <a:srgbClr val="000000"/>
                </a:solidFill>
              </a:defRPr>
            </a:pPr>
            <a:r>
              <a:t>Worship Songs:</a:t>
            </a:r>
            <a:br/>
            <a:br/>
            <a:br/>
            <a:br/>
            <a:r>
              <a:t>Passage:</a:t>
            </a:r>
            <a:br/>
            <a:r>
              <a:t>Speaker:</a:t>
            </a:r>
            <a:br/>
            <a:r>
              <a:t>Topic:</a:t>
            </a:r>
            <a:br/>
            <a:r>
              <a:t>Response Song:</a:t>
            </a:r>
            <a:br/>
            <a:r>
              <a:t>Announcements and Closing Prayer</a:t>
            </a:r>
            <a:br/>
            <a:r>
              <a:t>Benediction</a:t>
            </a:r>
          </a:p>
        </p:txBody>
      </p:sp>
      <p:sp>
        <p:nvSpPr>
          <p:cNvPr id="7" name="TextBox 6"/>
          <p:cNvSpPr txBox="1"/>
          <p:nvPr/>
        </p:nvSpPr>
        <p:spPr>
          <a:xfrm>
            <a:off x="914400" y="2057400"/>
            <a:ext cx="7315200" cy="2571750"/>
          </a:xfrm>
          <a:prstGeom prst="rect">
            <a:avLst/>
          </a:prstGeom>
          <a:noFill/>
        </p:spPr>
        <p:txBody>
          <a:bodyPr wrap="square">
            <a:spAutoFit/>
          </a:bodyPr>
          <a:lstStyle/>
          <a:p>
            <a:pPr algn="ctr">
              <a:defRPr sz="2000" b="0" i="0" u="none">
                <a:solidFill>
                  <a:srgbClr val="000000"/>
                </a:solidFill>
              </a:defRPr>
            </a:pPr>
            <a:r>
              <a:t>Nothing is impossible</a:t>
            </a:r>
            <a:br/>
            <a:r>
              <a:t>I give you my heart</a:t>
            </a:r>
            <a:br/>
            <a:r>
              <a:t>Goodness of God</a:t>
            </a:r>
            <a:br/>
            <a:r>
              <a:t>Heart of worship</a:t>
            </a:r>
            <a:br/>
            <a:r>
              <a:t>Acts 4:36-37; Acts 9:26-28</a:t>
            </a:r>
            <a:br/>
            <a:r>
              <a:t>Jose Peter</a:t>
            </a:r>
            <a:br/>
            <a:r>
              <a:t>Barnabas</a:t>
            </a:r>
            <a:br/>
            <a:r>
              <a:t>TBA</a:t>
            </a:r>
            <a:b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Through You, I can do anything</a:t>
            </a:r>
          </a:p>
          <a:p>
            <a:pPr algn="ctr">
              <a:defRPr sz="2700" b="0"/>
            </a:pPr>
            <a:r>
              <a:t>I can do all things</a:t>
            </a:r>
          </a:p>
          <a:p>
            <a:pPr algn="ctr">
              <a:defRPr sz="2700" b="0"/>
            </a:pPr>
            <a:r>
              <a:t>For it's You who gives me strength</a:t>
            </a:r>
          </a:p>
          <a:p>
            <a:pPr algn="ctr">
              <a:defRPr sz="2700" b="0"/>
            </a:pPr>
            <a:r>
              <a:t>Nothing is impossible</a:t>
            </a:r>
          </a:p>
          <a:p>
            <a:pPr algn="ctr">
              <a:defRPr sz="2700" b="0"/>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Through You, blind eyes are opened</a:t>
            </a:r>
          </a:p>
          <a:p>
            <a:pPr algn="ctr">
              <a:defRPr sz="2700" b="0"/>
            </a:pPr>
            <a:r>
              <a:t>Strongholds are broken</a:t>
            </a:r>
          </a:p>
          <a:p>
            <a:pPr algn="ctr">
              <a:defRPr sz="2700" b="0"/>
            </a:pPr>
            <a:r>
              <a:t>I am living by faith</a:t>
            </a:r>
          </a:p>
          <a:p>
            <a:pPr algn="ctr">
              <a:defRPr sz="2700" b="0"/>
            </a:pPr>
            <a:r>
              <a:t>Nothing is impossible</a:t>
            </a:r>
          </a:p>
          <a:p>
            <a:pPr algn="ctr">
              <a:defRPr sz="2700" b="0"/>
            </a:pP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Woah-ooh</a:t>
            </a:r>
          </a:p>
          <a:p>
            <a:pPr algn="ctr">
              <a:defRPr sz="2700" b="0"/>
            </a:pPr>
            <a:r>
              <a:t>Nothing is impossible</a:t>
            </a:r>
          </a:p>
          <a:p>
            <a:pPr algn="ctr">
              <a:defRPr sz="2700" b="0"/>
            </a:pPr>
            <a:r>
              <a:t>Woah-ooh</a:t>
            </a:r>
          </a:p>
          <a:p>
            <a:pPr algn="ctr">
              <a:defRPr sz="2700" b="0"/>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I'm not gonna live by what I see</a:t>
            </a:r>
          </a:p>
          <a:p>
            <a:pPr algn="ctr">
              <a:defRPr sz="2700" b="0"/>
            </a:pPr>
            <a:r>
              <a:t>No, I'm not gonna live by what I feel</a:t>
            </a:r>
          </a:p>
          <a:p>
            <a:pPr algn="ctr">
              <a:defRPr sz="2700" b="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Hey, deep down I, know that You're here with me (Here with me)</a:t>
            </a:r>
          </a:p>
          <a:p>
            <a:pPr algn="ctr">
              <a:defRPr sz="2700" b="0"/>
            </a:pPr>
            <a:r>
              <a:t>And I know that You can do anything</a:t>
            </a:r>
          </a:p>
          <a:p>
            <a:pPr algn="ctr">
              <a:defRPr sz="2700" b="0"/>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Through You, I can do anything</a:t>
            </a:r>
          </a:p>
          <a:p>
            <a:pPr algn="ctr">
              <a:defRPr sz="2700" b="0"/>
            </a:pPr>
            <a:r>
              <a:t>I can do all things</a:t>
            </a:r>
          </a:p>
          <a:p>
            <a:pPr algn="ctr">
              <a:defRPr sz="2700" b="0"/>
            </a:pPr>
            <a:r>
              <a:t>For it's You who gives me strength</a:t>
            </a:r>
          </a:p>
          <a:p>
            <a:pPr algn="ctr">
              <a:defRPr sz="2700" b="0"/>
            </a:pPr>
            <a:r>
              <a:t>Nothing is impossible</a:t>
            </a:r>
          </a:p>
          <a:p>
            <a:pPr algn="ctr">
              <a:defRPr sz="2700" b="0"/>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Through You, blind eyes are opened</a:t>
            </a:r>
          </a:p>
          <a:p>
            <a:pPr algn="ctr">
              <a:defRPr sz="2700" b="0"/>
            </a:pPr>
            <a:r>
              <a:t>Strongholds are broken</a:t>
            </a:r>
          </a:p>
          <a:p>
            <a:pPr algn="ctr">
              <a:defRPr sz="2700" b="0"/>
            </a:pPr>
            <a:r>
              <a:t>I am living by faith</a:t>
            </a:r>
          </a:p>
          <a:p>
            <a:pPr algn="ctr">
              <a:defRPr sz="2700" b="0"/>
            </a:pPr>
            <a:r>
              <a:t>Nothing is impossible</a:t>
            </a:r>
          </a:p>
          <a:p>
            <a:pPr algn="ctr">
              <a:defRPr sz="2700" b="0"/>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Woah-ooh</a:t>
            </a:r>
          </a:p>
          <a:p>
            <a:pPr algn="ctr">
              <a:defRPr sz="2700" b="0"/>
            </a:pPr>
            <a:r>
              <a:t>Nothing is impossible</a:t>
            </a:r>
          </a:p>
          <a:p>
            <a:pPr algn="ctr">
              <a:defRPr sz="2700" b="0"/>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 believe, I believe</a:t>
            </a:r>
          </a:p>
          <a:p>
            <a:pPr algn="ctr">
              <a:defRPr sz="2700" b="0"/>
            </a:pPr>
            <a:r>
              <a:t>I believe, I believe in You</a:t>
            </a:r>
          </a:p>
          <a:p>
            <a:pPr algn="ctr">
              <a:defRPr sz="2700" b="0"/>
            </a:pPr>
            <a:r>
              <a:t>I believe, I believe</a:t>
            </a:r>
          </a:p>
          <a:p>
            <a:pPr algn="ctr">
              <a:defRPr sz="2700" b="0"/>
            </a:pPr>
            <a:r>
              <a:t>I believe, I believe in You</a:t>
            </a:r>
          </a:p>
          <a:p>
            <a:pPr algn="ctr">
              <a:defRPr sz="2700" b="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 believe, I believe</a:t>
            </a:r>
          </a:p>
          <a:p>
            <a:pPr algn="ctr">
              <a:defRPr sz="2700" b="0"/>
            </a:pPr>
            <a:r>
              <a:t>I believe, I believe in You</a:t>
            </a:r>
          </a:p>
          <a:p>
            <a:pPr algn="ctr">
              <a:defRPr sz="2700" b="0"/>
            </a:pPr>
            <a:r>
              <a:t>I believe, I believe</a:t>
            </a:r>
          </a:p>
          <a:p>
            <a:pPr algn="ctr">
              <a:defRPr sz="2700" b="0"/>
            </a:pPr>
            <a:r>
              <a:t>I believe, I believe in You</a:t>
            </a:r>
          </a:p>
          <a:p>
            <a:pPr algn="ctr">
              <a:defRPr sz="2700" b="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2571750"/>
          </a:xfrm>
          <a:prstGeom prst="rect">
            <a:avLst/>
          </a:prstGeom>
          <a:noFill/>
        </p:spPr>
        <p:txBody>
          <a:bodyPr wrap="square">
            <a:spAutoFit/>
          </a:bodyPr>
          <a:lstStyle/>
          <a:p>
            <a:pPr algn="ctr">
              <a:defRPr sz="4000" b="0" i="0" u="none"/>
            </a:pPr>
            <a:r>
              <a:t>BCCC english service</a:t>
            </a:r>
          </a:p>
        </p:txBody>
      </p:sp>
      <p:sp>
        <p:nvSpPr>
          <p:cNvPr id="3" name="TextBox 2"/>
          <p:cNvSpPr txBox="1"/>
          <p:nvPr/>
        </p:nvSpPr>
        <p:spPr>
          <a:xfrm>
            <a:off x="914400" y="3086100"/>
            <a:ext cx="7315200" cy="2571750"/>
          </a:xfrm>
          <a:prstGeom prst="rect">
            <a:avLst/>
          </a:prstGeom>
          <a:noFill/>
        </p:spPr>
        <p:txBody>
          <a:bodyPr wrap="square">
            <a:spAutoFit/>
          </a:bodyPr>
          <a:lstStyle/>
          <a:p>
            <a:pPr algn="ctr">
              <a:defRPr sz="800" b="0" i="0" u="none"/>
            </a:p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Through You, I can do anything</a:t>
            </a:r>
          </a:p>
          <a:p>
            <a:pPr algn="ctr">
              <a:defRPr sz="2700" b="0"/>
            </a:pPr>
            <a:r>
              <a:t>I can do all things</a:t>
            </a:r>
          </a:p>
          <a:p>
            <a:pPr algn="ctr">
              <a:defRPr sz="2700" b="0"/>
            </a:pPr>
            <a:r>
              <a:t>For it's You who gives me strength</a:t>
            </a:r>
          </a:p>
          <a:p>
            <a:pPr algn="ctr">
              <a:defRPr sz="2700" b="0"/>
            </a:pPr>
            <a:r>
              <a:t>Nothing is impossible</a:t>
            </a:r>
          </a:p>
          <a:p>
            <a:pPr algn="ctr">
              <a:defRPr sz="2700" b="0"/>
            </a:p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Through You, blind eyes are opened</a:t>
            </a:r>
          </a:p>
          <a:p>
            <a:pPr algn="ctr">
              <a:defRPr sz="2700" b="0"/>
            </a:pPr>
            <a:r>
              <a:t>Strongholds are broken</a:t>
            </a:r>
          </a:p>
          <a:p>
            <a:pPr algn="ctr">
              <a:defRPr sz="2700" b="0"/>
            </a:pPr>
            <a:r>
              <a:t>I am living by faith</a:t>
            </a:r>
          </a:p>
          <a:p>
            <a:pPr algn="ctr">
              <a:defRPr sz="2700" b="0"/>
            </a:pPr>
            <a:r>
              <a:t>Nothing is impossible</a:t>
            </a:r>
          </a:p>
          <a:p>
            <a:pPr algn="ctr">
              <a:defRPr sz="2700" b="0"/>
            </a:p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 believe, I believe</a:t>
            </a:r>
          </a:p>
          <a:p>
            <a:pPr algn="ctr">
              <a:defRPr sz="2700" b="0"/>
            </a:pPr>
            <a:r>
              <a:t>I believe, I believe in You</a:t>
            </a:r>
          </a:p>
          <a:p>
            <a:pPr algn="ctr">
              <a:defRPr sz="2700" b="0"/>
            </a:pPr>
            <a:r>
              <a:t>I believe, I believe</a:t>
            </a:r>
          </a:p>
          <a:p>
            <a:pPr algn="ctr">
              <a:defRPr sz="2700" b="0"/>
            </a:pPr>
            <a:r>
              <a:t>I believe, I believe in You</a:t>
            </a:r>
          </a:p>
          <a:p>
            <a:pPr algn="ctr">
              <a:defRPr sz="2700" b="0"/>
            </a:p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2571750"/>
          </a:xfrm>
          <a:prstGeom prst="rect">
            <a:avLst/>
          </a:prstGeom>
          <a:noFill/>
        </p:spPr>
        <p:txBody>
          <a:bodyPr wrap="square">
            <a:spAutoFit/>
          </a:bodyPr>
          <a:lstStyle/>
          <a:p>
            <a:pPr algn="ctr">
              <a:defRPr sz="4000" b="0" i="0" u="none"/>
            </a:pPr>
            <a:r>
              <a:t>I Give You My Heart</a:t>
            </a:r>
          </a:p>
        </p:txBody>
      </p:sp>
      <p:sp>
        <p:nvSpPr>
          <p:cNvPr id="3" name="TextBox 2"/>
          <p:cNvSpPr txBox="1"/>
          <p:nvPr/>
        </p:nvSpPr>
        <p:spPr>
          <a:xfrm>
            <a:off x="914400" y="3086100"/>
            <a:ext cx="7315200" cy="257175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This is my desire to honor You</a:t>
            </a:r>
          </a:p>
          <a:p>
            <a:pPr algn="ctr">
              <a:defRPr sz="2700" b="0"/>
            </a:pPr>
            <a:r>
              <a:t>Lord, with all my heart, I worship You</a:t>
            </a:r>
          </a:p>
          <a:p>
            <a:pPr algn="ctr">
              <a:defRPr sz="2700" b="0"/>
            </a:pPr>
            <a:r>
              <a:t>All I have within me, I give You praise</a:t>
            </a:r>
          </a:p>
          <a:p>
            <a:pPr algn="ctr">
              <a:defRPr sz="2700" b="0"/>
            </a:pPr>
            <a:r>
              <a:t>All that I adore is in You</a:t>
            </a:r>
          </a:p>
          <a:p>
            <a:pPr algn="ctr">
              <a:defRPr sz="2700" b="0"/>
            </a:p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Lord, I give You my heart</a:t>
            </a:r>
          </a:p>
          <a:p>
            <a:pPr algn="ctr">
              <a:defRPr sz="2700" b="0"/>
            </a:pPr>
            <a:r>
              <a:t>I give You my soul, I live for You alone</a:t>
            </a:r>
          </a:p>
          <a:p>
            <a:pPr algn="ctr">
              <a:defRPr sz="2700" b="0"/>
            </a:pPr>
            <a:r>
              <a:t>Every breath that I take, every moment I'm awake</a:t>
            </a:r>
          </a:p>
          <a:p>
            <a:pPr algn="ctr">
              <a:defRPr sz="2700" b="0"/>
            </a:pPr>
            <a:r>
              <a:t>Lord, have Your way in me</a:t>
            </a:r>
          </a:p>
          <a:p>
            <a:pPr algn="ctr">
              <a:defRPr sz="2700" b="0"/>
            </a:p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This is my desire to honor You</a:t>
            </a:r>
          </a:p>
          <a:p>
            <a:pPr algn="ctr">
              <a:defRPr sz="2700" b="0"/>
            </a:pPr>
            <a:r>
              <a:t>Lord, with all my heart, I worship You</a:t>
            </a:r>
          </a:p>
          <a:p>
            <a:pPr algn="ctr">
              <a:defRPr sz="2700" b="0"/>
            </a:pPr>
            <a:r>
              <a:t>All I have within me, I give You praise</a:t>
            </a:r>
          </a:p>
          <a:p>
            <a:pPr algn="ctr">
              <a:defRPr sz="2700" b="0"/>
            </a:pPr>
            <a:r>
              <a:t>All that I adore is in You</a:t>
            </a:r>
          </a:p>
          <a:p>
            <a:pPr algn="ctr">
              <a:defRPr sz="2700" b="0"/>
            </a:pP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Lord, I give You my heart</a:t>
            </a:r>
          </a:p>
          <a:p>
            <a:pPr algn="ctr">
              <a:defRPr sz="2700" b="0"/>
            </a:pPr>
            <a:r>
              <a:t>I give You my soul, I live for You alone</a:t>
            </a:r>
          </a:p>
          <a:p>
            <a:pPr algn="ctr">
              <a:defRPr sz="2700" b="0"/>
            </a:pPr>
            <a:r>
              <a:t>Every breath that I take, every moment I'm awake</a:t>
            </a:r>
          </a:p>
          <a:p>
            <a:pPr algn="ctr">
              <a:defRPr sz="2700" b="0"/>
            </a:pPr>
            <a:r>
              <a:t>Lord, have Your way in me</a:t>
            </a:r>
          </a:p>
          <a:p>
            <a:pPr algn="ctr">
              <a:defRPr sz="2700" b="0"/>
            </a:p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And I will live</a:t>
            </a:r>
          </a:p>
          <a:p>
            <a:pPr algn="ctr">
              <a:defRPr sz="2700" b="0"/>
            </a:pPr>
            <a:r>
              <a:t>And I will live for You</a:t>
            </a:r>
          </a:p>
          <a:p>
            <a:pPr algn="ctr">
              <a:defRPr sz="2700" b="0"/>
            </a:pPr>
            <a:r>
              <a:t>And I will live</a:t>
            </a:r>
          </a:p>
          <a:p>
            <a:pPr algn="ctr">
              <a:defRPr sz="2700" b="0"/>
            </a:pPr>
            <a:r>
              <a:t>And I will live for You</a:t>
            </a:r>
          </a:p>
          <a:p>
            <a:pPr algn="ctr">
              <a:defRPr sz="2700" b="0"/>
            </a:pP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Oh and I will live</a:t>
            </a:r>
          </a:p>
          <a:p>
            <a:pPr algn="ctr">
              <a:defRPr sz="2700" b="0"/>
            </a:pPr>
            <a:r>
              <a:t>And I will live</a:t>
            </a:r>
          </a:p>
          <a:p>
            <a:pPr algn="ctr">
              <a:defRPr sz="2700" b="0"/>
            </a:pPr>
            <a:r>
              <a:t>And I will live for You</a:t>
            </a:r>
          </a:p>
          <a:p>
            <a:pPr algn="ctr">
              <a:defRPr sz="2700" b="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514350"/>
            <a:ext cx="3657600" cy="4114800"/>
          </a:xfrm>
          <a:prstGeom prst="rect">
            <a:avLst/>
          </a:prstGeom>
          <a:noFill/>
        </p:spPr>
        <p:txBody>
          <a:bodyPr wrap="square">
            <a:spAutoFit/>
          </a:bodyPr>
          <a:lstStyle/>
          <a:p>
            <a:pPr>
              <a:defRPr sz="3000"/>
            </a:pPr>
            <a:r>
              <a:t>Please keep all phones on silent</a:t>
            </a:r>
          </a:p>
        </p:txBody>
      </p:sp>
      <p:pic>
        <p:nvPicPr>
          <p:cNvPr id="3" name="Picture 2" descr="Phone.png"/>
          <p:cNvPicPr>
            <a:picLocks noChangeAspect="1"/>
          </p:cNvPicPr>
          <p:nvPr/>
        </p:nvPicPr>
        <p:blipFill>
          <a:blip r:embed="rId2"/>
          <a:stretch>
            <a:fillRect/>
          </a:stretch>
        </p:blipFill>
        <p:spPr>
          <a:xfrm>
            <a:off x="4514850" y="514350"/>
            <a:ext cx="4114800" cy="411480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Lord, I give You my heart</a:t>
            </a:r>
          </a:p>
          <a:p>
            <a:pPr algn="ctr">
              <a:defRPr sz="2700" b="0"/>
            </a:pPr>
            <a:r>
              <a:t>I give You my soul, I live for You alone</a:t>
            </a:r>
          </a:p>
          <a:p>
            <a:pPr algn="ctr">
              <a:defRPr sz="2700" b="0"/>
            </a:pPr>
            <a:r>
              <a:t>Every breath that I take, every moment I'm awake</a:t>
            </a:r>
          </a:p>
          <a:p>
            <a:pPr algn="ctr">
              <a:defRPr sz="2700" b="0"/>
            </a:pPr>
            <a:r>
              <a:t>Lord, have Your way in me</a:t>
            </a:r>
          </a:p>
          <a:p>
            <a:pPr algn="ctr">
              <a:defRPr sz="2700" b="0"/>
            </a:pP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2571750"/>
          </a:xfrm>
          <a:prstGeom prst="rect">
            <a:avLst/>
          </a:prstGeom>
          <a:noFill/>
        </p:spPr>
        <p:txBody>
          <a:bodyPr wrap="square">
            <a:spAutoFit/>
          </a:bodyPr>
          <a:lstStyle/>
          <a:p>
            <a:pPr algn="ctr">
              <a:defRPr sz="4000" b="0" i="0" u="none"/>
            </a:pPr>
            <a:r>
              <a:t>Goodness Of God</a:t>
            </a:r>
          </a:p>
        </p:txBody>
      </p:sp>
      <p:sp>
        <p:nvSpPr>
          <p:cNvPr id="3" name="TextBox 2"/>
          <p:cNvSpPr txBox="1"/>
          <p:nvPr/>
        </p:nvSpPr>
        <p:spPr>
          <a:xfrm>
            <a:off x="914400" y="3086100"/>
            <a:ext cx="7315200" cy="257175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 love You, Lord</a:t>
            </a:r>
          </a:p>
          <a:p>
            <a:pPr algn="ctr">
              <a:defRPr sz="2700" b="0"/>
            </a:pPr>
            <a:r>
              <a:t>For Your mercy never fails me</a:t>
            </a:r>
          </a:p>
          <a:p>
            <a:pPr algn="ctr">
              <a:defRPr sz="2700" b="0"/>
            </a:pPr>
            <a:r>
              <a:t>All my days, I've been held in Your hands</a:t>
            </a:r>
          </a:p>
          <a:p>
            <a:pPr algn="ctr">
              <a:defRPr sz="2700" b="0"/>
            </a:p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From the moment that I wake up</a:t>
            </a:r>
          </a:p>
          <a:p>
            <a:pPr algn="ctr">
              <a:defRPr sz="2700" b="0"/>
            </a:pPr>
            <a:r>
              <a:t>Until I lay my head</a:t>
            </a:r>
          </a:p>
          <a:p>
            <a:pPr algn="ctr">
              <a:defRPr sz="2700" b="0"/>
            </a:pPr>
            <a:r>
              <a:t>Oh, I will sing of the goodness of God</a:t>
            </a:r>
          </a:p>
          <a:p>
            <a:pPr algn="ctr">
              <a:defRPr sz="2700" b="0"/>
            </a:p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All my life You have been faithful</a:t>
            </a:r>
          </a:p>
          <a:p>
            <a:pPr algn="ctr">
              <a:defRPr sz="2700" b="0"/>
            </a:pPr>
            <a:r>
              <a:t>And all my life You have been so, so good</a:t>
            </a:r>
          </a:p>
          <a:p>
            <a:pPr algn="ctr">
              <a:defRPr sz="2700" b="0"/>
            </a:pPr>
            <a:r>
              <a:t>With every breath that I am able</a:t>
            </a:r>
          </a:p>
          <a:p>
            <a:pPr algn="ctr">
              <a:defRPr sz="2700" b="0"/>
            </a:pPr>
            <a:r>
              <a:t>Oh, I will sing of the goodness of God</a:t>
            </a:r>
          </a:p>
          <a:p>
            <a:pPr algn="ctr">
              <a:defRPr sz="2700" b="0"/>
            </a:pP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 love Your voice</a:t>
            </a:r>
          </a:p>
          <a:p>
            <a:pPr algn="ctr">
              <a:defRPr sz="2700" b="0"/>
            </a:pPr>
            <a:r>
              <a:t>You have led me through the fire</a:t>
            </a:r>
          </a:p>
          <a:p>
            <a:pPr algn="ctr">
              <a:defRPr sz="2700" b="0"/>
            </a:pPr>
            <a:r>
              <a:t>And in darkest night You are close like no other</a:t>
            </a:r>
          </a:p>
          <a:p>
            <a:pPr algn="ctr">
              <a:defRPr sz="2700" b="0"/>
            </a:pP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I've known You as a Father</a:t>
            </a:r>
          </a:p>
          <a:p>
            <a:pPr algn="ctr">
              <a:defRPr sz="2700" b="0"/>
            </a:pPr>
            <a:r>
              <a:t>I've known You as a Friend</a:t>
            </a:r>
          </a:p>
          <a:p>
            <a:pPr algn="ctr">
              <a:defRPr sz="2700" b="0"/>
            </a:pPr>
            <a:r>
              <a:t>And I have lived in the goodness of God</a:t>
            </a:r>
          </a:p>
          <a:p>
            <a:pPr algn="ctr">
              <a:defRPr sz="2700" b="0"/>
            </a:pP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All my life You have been faithful</a:t>
            </a:r>
          </a:p>
          <a:p>
            <a:pPr algn="ctr">
              <a:defRPr sz="2700" b="0"/>
            </a:pPr>
            <a:r>
              <a:t>And all my life You have been so, so good</a:t>
            </a:r>
          </a:p>
          <a:p>
            <a:pPr algn="ctr">
              <a:defRPr sz="2700" b="0"/>
            </a:pPr>
            <a:r>
              <a:t>With every breath that I am able</a:t>
            </a:r>
          </a:p>
          <a:p>
            <a:pPr algn="ctr">
              <a:defRPr sz="2700" b="0"/>
            </a:pPr>
            <a:r>
              <a:t>Oh, I will sing of the goodness of God</a:t>
            </a:r>
          </a:p>
          <a:p>
            <a:pPr algn="ctr">
              <a:defRPr sz="2700" b="0"/>
            </a:pP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Your goodness is running after, it's running after me</a:t>
            </a:r>
          </a:p>
          <a:p>
            <a:pPr algn="ctr">
              <a:defRPr sz="2700" b="0"/>
            </a:pPr>
            <a:r>
              <a:t>Your goodness is running after, it's running after me</a:t>
            </a:r>
          </a:p>
          <a:p>
            <a:pPr algn="ctr">
              <a:defRPr sz="2700" b="0"/>
            </a:pP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With my life laid down, I'm surrendered now</a:t>
            </a:r>
          </a:p>
          <a:p>
            <a:pPr algn="ctr">
              <a:defRPr sz="2700" b="0"/>
            </a:pPr>
            <a:r>
              <a:t>I give You everything</a:t>
            </a:r>
          </a:p>
          <a:p>
            <a:pPr algn="ctr">
              <a:defRPr sz="2700" b="0"/>
            </a:pPr>
            <a:r>
              <a:t>Your goodness is running after, it's running after me</a:t>
            </a:r>
          </a:p>
          <a:p>
            <a:pPr algn="ctr">
              <a:defRPr sz="2700" b="0"/>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2571750"/>
          </a:xfrm>
          <a:prstGeom prst="rect">
            <a:avLst/>
          </a:prstGeom>
          <a:noFill/>
        </p:spPr>
        <p:txBody>
          <a:bodyPr wrap="square">
            <a:spAutoFit/>
          </a:bodyPr>
          <a:lstStyle/>
          <a:p>
            <a:pPr algn="ctr">
              <a:defRPr sz="4000" b="0" i="0" u="none"/>
            </a:pPr>
            <a:r>
              <a:t>Nothing Is Impossible</a:t>
            </a:r>
          </a:p>
        </p:txBody>
      </p:sp>
      <p:sp>
        <p:nvSpPr>
          <p:cNvPr id="3" name="TextBox 2"/>
          <p:cNvSpPr txBox="1"/>
          <p:nvPr/>
        </p:nvSpPr>
        <p:spPr>
          <a:xfrm>
            <a:off x="914400" y="3086100"/>
            <a:ext cx="7315200" cy="257175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Your goodness is running after, it's running after me</a:t>
            </a:r>
          </a:p>
          <a:p>
            <a:pPr algn="ctr">
              <a:defRPr sz="2700" b="0"/>
            </a:pPr>
            <a:r>
              <a:t>Your goodness is running after, it's running after me</a:t>
            </a:r>
          </a:p>
          <a:p>
            <a:pPr algn="ctr">
              <a:defRPr sz="2700" b="0"/>
            </a:pP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With my life laid down, I'm surrendered now</a:t>
            </a:r>
          </a:p>
          <a:p>
            <a:pPr algn="ctr">
              <a:defRPr sz="2700" b="0"/>
            </a:pPr>
            <a:r>
              <a:t>I give You everything</a:t>
            </a:r>
          </a:p>
          <a:p>
            <a:pPr algn="ctr">
              <a:defRPr sz="2700" b="0"/>
            </a:pPr>
            <a:r>
              <a:t>Your goodness is running after, it's running after me</a:t>
            </a:r>
          </a:p>
          <a:p>
            <a:pPr algn="ctr">
              <a:defRPr sz="2700" b="0"/>
            </a:pP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All my life You have been faithful</a:t>
            </a:r>
          </a:p>
          <a:p>
            <a:pPr algn="ctr">
              <a:defRPr sz="2700" b="0"/>
            </a:pPr>
            <a:r>
              <a:t>And all my life You have been so, so good</a:t>
            </a:r>
          </a:p>
          <a:p>
            <a:pPr algn="ctr">
              <a:defRPr sz="2700" b="0"/>
            </a:pPr>
            <a:r>
              <a:t>With every breath that I am able</a:t>
            </a:r>
          </a:p>
          <a:p>
            <a:pPr algn="ctr">
              <a:defRPr sz="2700" b="0"/>
            </a:pPr>
            <a:r>
              <a:t>Oh, I'm gonna sing of the goodness of God</a:t>
            </a:r>
          </a:p>
          <a:p>
            <a:pPr algn="ctr">
              <a:defRPr sz="2700" b="0"/>
            </a:pP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All my life You have been faithful</a:t>
            </a:r>
          </a:p>
          <a:p>
            <a:pPr algn="ctr">
              <a:defRPr sz="2700" b="0"/>
            </a:pPr>
            <a:r>
              <a:t>And all my life You have been so, so good</a:t>
            </a:r>
          </a:p>
          <a:p>
            <a:pPr algn="ctr">
              <a:defRPr sz="2700" b="0"/>
            </a:pPr>
            <a:r>
              <a:t>With every breath that I am able</a:t>
            </a:r>
          </a:p>
          <a:p>
            <a:pPr algn="ctr">
              <a:defRPr sz="2700" b="0"/>
            </a:pPr>
            <a:r>
              <a:t>Oh, I'm gonna sing of the goodness of God</a:t>
            </a:r>
          </a:p>
          <a:p>
            <a:pPr algn="ctr">
              <a:defRPr sz="2700" b="0"/>
            </a:pP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Oh, I'm gonna sing of the goodness of God</a:t>
            </a:r>
          </a:p>
          <a:p>
            <a:pPr algn="ctr">
              <a:defRPr sz="2700" b="0"/>
            </a:pP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2571750"/>
          </a:xfrm>
          <a:prstGeom prst="rect">
            <a:avLst/>
          </a:prstGeom>
          <a:noFill/>
        </p:spPr>
        <p:txBody>
          <a:bodyPr wrap="square">
            <a:spAutoFit/>
          </a:bodyPr>
          <a:lstStyle/>
          <a:p>
            <a:pPr algn="ctr">
              <a:defRPr sz="4000" b="0" i="0" u="none"/>
            </a:pPr>
            <a:r>
              <a:t>The Heart Of Worship</a:t>
            </a:r>
          </a:p>
        </p:txBody>
      </p:sp>
      <p:sp>
        <p:nvSpPr>
          <p:cNvPr id="3" name="TextBox 2"/>
          <p:cNvSpPr txBox="1"/>
          <p:nvPr/>
        </p:nvSpPr>
        <p:spPr>
          <a:xfrm>
            <a:off x="914400" y="3086100"/>
            <a:ext cx="7315200" cy="257175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When the music fades</a:t>
            </a:r>
          </a:p>
          <a:p>
            <a:pPr algn="ctr">
              <a:defRPr sz="2700" b="0"/>
            </a:pPr>
            <a:r>
              <a:t>All is stripped away</a:t>
            </a:r>
          </a:p>
          <a:p>
            <a:pPr algn="ctr">
              <a:defRPr sz="2700" b="0"/>
            </a:pPr>
            <a:r>
              <a:t>And I simply come</a:t>
            </a:r>
          </a:p>
          <a:p>
            <a:pPr algn="ctr">
              <a:defRPr sz="2700" b="0"/>
            </a:pP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Longing just to bring</a:t>
            </a:r>
          </a:p>
          <a:p>
            <a:pPr algn="ctr">
              <a:defRPr sz="2700" b="0"/>
            </a:pPr>
            <a:r>
              <a:t>Something that's of worth</a:t>
            </a:r>
          </a:p>
          <a:p>
            <a:pPr algn="ctr">
              <a:defRPr sz="2700" b="0"/>
            </a:pPr>
            <a:r>
              <a:t>That will bless Your heart</a:t>
            </a:r>
          </a:p>
          <a:p>
            <a:pPr algn="ctr">
              <a:defRPr sz="2700" b="0"/>
            </a:pP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I'll bring You more than a song</a:t>
            </a:r>
          </a:p>
          <a:p>
            <a:pPr algn="ctr">
              <a:defRPr sz="2700" b="0"/>
            </a:pPr>
            <a:r>
              <a:t>For a song in itself</a:t>
            </a:r>
          </a:p>
          <a:p>
            <a:pPr algn="ctr">
              <a:defRPr sz="2700" b="0"/>
            </a:pPr>
            <a:r>
              <a:t>Is not what You have required</a:t>
            </a:r>
          </a:p>
          <a:p>
            <a:pPr algn="ctr">
              <a:defRPr sz="2700" b="0"/>
            </a:pP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You search much deeper within</a:t>
            </a:r>
          </a:p>
          <a:p>
            <a:pPr algn="ctr">
              <a:defRPr sz="2700" b="0"/>
            </a:pPr>
            <a:r>
              <a:t>Through the way things appear</a:t>
            </a:r>
          </a:p>
          <a:p>
            <a:pPr algn="ctr">
              <a:defRPr sz="2700" b="0"/>
            </a:pPr>
            <a:r>
              <a:t>You're looking into my heart</a:t>
            </a:r>
          </a:p>
          <a:p>
            <a:pPr algn="ctr">
              <a:defRPr sz="2700" b="0"/>
            </a:p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Through You, I can do anything</a:t>
            </a:r>
          </a:p>
          <a:p>
            <a:pPr algn="ctr">
              <a:defRPr sz="2700" b="0"/>
            </a:pPr>
            <a:r>
              <a:t>I can do all things</a:t>
            </a:r>
          </a:p>
          <a:p>
            <a:pPr algn="ctr">
              <a:defRPr sz="2700" b="0"/>
            </a:pPr>
            <a:r>
              <a:t>For it's You who gives me strength</a:t>
            </a:r>
          </a:p>
          <a:p>
            <a:pPr algn="ctr">
              <a:defRPr sz="2700" b="0"/>
            </a:pPr>
            <a:r>
              <a:t>Nothing is impossible</a:t>
            </a:r>
          </a:p>
          <a:p>
            <a:pPr algn="ctr">
              <a:defRPr sz="2700" b="0"/>
            </a:pP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I'm coming back to the heart of worship</a:t>
            </a:r>
          </a:p>
          <a:p>
            <a:pPr algn="ctr">
              <a:defRPr sz="2700" b="0"/>
            </a:pPr>
            <a:r>
              <a:t>And it's all about You, it's all about You, Jesus</a:t>
            </a:r>
          </a:p>
          <a:p>
            <a:pPr algn="ctr">
              <a:defRPr sz="2700" b="0"/>
            </a:pPr>
            <a:r>
              <a:t>I'm sorry, Lord, for the thing I've made it</a:t>
            </a:r>
          </a:p>
          <a:p>
            <a:pPr algn="ctr">
              <a:defRPr sz="2700" b="0"/>
            </a:pPr>
            <a:r>
              <a:t>When it's all about You, it's all about You, Jesus</a:t>
            </a:r>
          </a:p>
          <a:p>
            <a:pPr algn="ctr">
              <a:defRPr sz="2700" b="0"/>
            </a:pP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King of endless worth</a:t>
            </a:r>
          </a:p>
          <a:p>
            <a:pPr algn="ctr">
              <a:defRPr sz="2700" b="0"/>
            </a:pPr>
            <a:r>
              <a:t>No one could express</a:t>
            </a:r>
          </a:p>
          <a:p>
            <a:pPr algn="ctr">
              <a:defRPr sz="2700" b="0"/>
            </a:pPr>
            <a:r>
              <a:t>How much you deserve</a:t>
            </a:r>
          </a:p>
          <a:p>
            <a:pPr algn="ctr">
              <a:defRPr sz="2700" b="0"/>
            </a:pP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Though I'm weak and poor</a:t>
            </a:r>
          </a:p>
          <a:p>
            <a:pPr algn="ctr">
              <a:defRPr sz="2700" b="0"/>
            </a:pPr>
            <a:r>
              <a:t>All I have is Yours</a:t>
            </a:r>
          </a:p>
          <a:p>
            <a:pPr algn="ctr">
              <a:defRPr sz="2700" b="0"/>
            </a:pPr>
            <a:r>
              <a:t>Every single breath</a:t>
            </a:r>
          </a:p>
          <a:p>
            <a:pPr algn="ctr">
              <a:defRPr sz="2700" b="0"/>
            </a:pP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I'll bring You more than a song</a:t>
            </a:r>
          </a:p>
          <a:p>
            <a:pPr algn="ctr">
              <a:defRPr sz="2700" b="0"/>
            </a:pPr>
            <a:r>
              <a:t>For a song in itself</a:t>
            </a:r>
          </a:p>
          <a:p>
            <a:pPr algn="ctr">
              <a:defRPr sz="2700" b="0"/>
            </a:pPr>
            <a:r>
              <a:t>Is not what You have required</a:t>
            </a:r>
          </a:p>
          <a:p>
            <a:pPr algn="ctr">
              <a:defRPr sz="2700" b="0"/>
            </a:pP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You search much deeper within</a:t>
            </a:r>
          </a:p>
          <a:p>
            <a:pPr algn="ctr">
              <a:defRPr sz="2700" b="0"/>
            </a:pPr>
            <a:r>
              <a:t>Through the way things appear</a:t>
            </a:r>
          </a:p>
          <a:p>
            <a:pPr algn="ctr">
              <a:defRPr sz="2700" b="0"/>
            </a:pPr>
            <a:r>
              <a:t>You're looking into my heart</a:t>
            </a:r>
          </a:p>
          <a:p>
            <a:pPr algn="ctr">
              <a:defRPr sz="2700" b="0"/>
            </a:pP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I'm coming back to the heart of worship</a:t>
            </a:r>
          </a:p>
          <a:p>
            <a:pPr algn="ctr">
              <a:defRPr sz="2700" b="0"/>
            </a:pPr>
            <a:r>
              <a:t>And it's all about You, it's all about You, Jesus</a:t>
            </a:r>
          </a:p>
          <a:p>
            <a:pPr algn="ctr">
              <a:defRPr sz="2700" b="0"/>
            </a:pPr>
            <a:r>
              <a:t>I'm sorry, Lord, for the thing I've made it</a:t>
            </a:r>
          </a:p>
          <a:p>
            <a:pPr algn="ctr">
              <a:defRPr sz="2700" b="0"/>
            </a:pPr>
            <a:r>
              <a:t>When it's all about You, it's all about You, Jesus</a:t>
            </a:r>
          </a:p>
          <a:p>
            <a:pPr algn="ctr">
              <a:defRPr sz="2700" b="0"/>
            </a:pP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I'm coming back to the heart of worship</a:t>
            </a:r>
          </a:p>
          <a:p>
            <a:pPr algn="ctr">
              <a:defRPr sz="2700" b="0"/>
            </a:pPr>
            <a:r>
              <a:t>And it's all about You, it's all about You, Jesus</a:t>
            </a:r>
          </a:p>
          <a:p>
            <a:pPr algn="ctr">
              <a:defRPr sz="2700" b="0"/>
            </a:pPr>
            <a:r>
              <a:t>I'm sorry, Lord, for the thing I've made it</a:t>
            </a:r>
          </a:p>
          <a:p>
            <a:pPr algn="ctr">
              <a:defRPr sz="2700" b="0"/>
            </a:pPr>
            <a:r>
              <a:t>When it's all about You, it's all about You, Jesus</a:t>
            </a:r>
          </a:p>
          <a:p>
            <a:pPr algn="ctr">
              <a:defRPr sz="2700" b="0"/>
            </a:pP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I'll bring you more than a song</a:t>
            </a:r>
          </a:p>
          <a:p>
            <a:pPr algn="ctr">
              <a:defRPr sz="2700" b="0"/>
            </a:pPr>
            <a:r>
              <a:t>I'll bring you more than a song</a:t>
            </a:r>
          </a:p>
          <a:p>
            <a:pPr algn="ctr">
              <a:defRPr sz="2700" b="0"/>
            </a:pPr>
            <a:r>
              <a:t>More than a song</a:t>
            </a:r>
          </a:p>
          <a:p>
            <a:pPr algn="ctr">
              <a:defRPr sz="2700" b="0"/>
            </a:pPr>
          </a:p>
          <a:p>
            <a:pPr algn="ctr">
              <a:defRPr sz="2700" b="0"/>
            </a:pP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I'll bring you more than a song</a:t>
            </a:r>
          </a:p>
          <a:p>
            <a:pPr algn="ctr">
              <a:defRPr sz="2700" b="0"/>
            </a:pPr>
            <a:r>
              <a:t>I'll bring you more than a song</a:t>
            </a:r>
          </a:p>
          <a:p>
            <a:pPr algn="ctr">
              <a:defRPr sz="2700" b="0"/>
            </a:pPr>
            <a:r>
              <a:t>More than a song</a:t>
            </a:r>
          </a:p>
          <a:p>
            <a:pPr algn="ctr">
              <a:defRPr sz="2700" b="0"/>
            </a:pPr>
          </a:p>
          <a:p>
            <a:pPr algn="ctr">
              <a:defRPr sz="2700" b="0"/>
            </a:pP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You're looking into my heart,</a:t>
            </a:r>
          </a:p>
          <a:p>
            <a:pPr algn="ctr">
              <a:defRPr sz="2700" b="0"/>
            </a:pPr>
            <a:r>
              <a:t>looking into my heart</a:t>
            </a:r>
          </a:p>
          <a:p>
            <a:pPr algn="ctr">
              <a:defRPr sz="2700" b="0"/>
            </a:pPr>
            <a:r>
              <a:t>You're looking into my heart</a:t>
            </a:r>
          </a:p>
          <a:p>
            <a:pPr algn="ctr">
              <a:defRPr sz="2700" b="0"/>
            </a:pPr>
          </a:p>
          <a:p>
            <a:pPr algn="ctr">
              <a:defRPr sz="2700" b="0"/>
            </a:p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Through You, blind eyes are opened</a:t>
            </a:r>
          </a:p>
          <a:p>
            <a:pPr algn="ctr">
              <a:defRPr sz="2700" b="0"/>
            </a:pPr>
            <a:r>
              <a:t>Strongholds are broken</a:t>
            </a:r>
          </a:p>
          <a:p>
            <a:pPr algn="ctr">
              <a:defRPr sz="2700" b="0"/>
            </a:pPr>
            <a:r>
              <a:t>I am living by faith</a:t>
            </a:r>
          </a:p>
          <a:p>
            <a:pPr algn="ctr">
              <a:defRPr sz="2700" b="0"/>
            </a:pPr>
            <a:r>
              <a:t>Nothing is impossible</a:t>
            </a:r>
          </a:p>
          <a:p>
            <a:pPr algn="ctr">
              <a:defRPr sz="2700" b="0"/>
            </a:pP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You're looking into my heart,</a:t>
            </a:r>
          </a:p>
          <a:p>
            <a:pPr algn="ctr">
              <a:defRPr sz="2700" b="0"/>
            </a:pPr>
            <a:r>
              <a:t>looking into my heart</a:t>
            </a:r>
          </a:p>
          <a:p>
            <a:pPr algn="ctr">
              <a:defRPr sz="2700" b="0"/>
            </a:pPr>
            <a:r>
              <a:t>You're looking into my heart</a:t>
            </a:r>
          </a:p>
          <a:p>
            <a:pPr algn="ctr">
              <a:defRPr sz="2700" b="0"/>
            </a:pP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514350"/>
            <a:ext cx="3657600" cy="4114800"/>
          </a:xfrm>
          <a:prstGeom prst="rect">
            <a:avLst/>
          </a:prstGeom>
          <a:noFill/>
        </p:spPr>
        <p:txBody>
          <a:bodyPr wrap="square">
            <a:spAutoFit/>
          </a:bodyPr>
          <a:lstStyle/>
          <a:p>
            <a:pPr>
              <a:defRPr sz="3000"/>
            </a:pPr>
            <a:r>
              <a:t>Holy Communion</a:t>
            </a:r>
          </a:p>
        </p:txBody>
      </p:sp>
      <p:pic>
        <p:nvPicPr>
          <p:cNvPr id="3" name="Picture 2" descr="Communion.png"/>
          <p:cNvPicPr>
            <a:picLocks noChangeAspect="1"/>
          </p:cNvPicPr>
          <p:nvPr/>
        </p:nvPicPr>
        <p:blipFill>
          <a:blip r:embed="rId2"/>
          <a:stretch>
            <a:fillRect/>
          </a:stretch>
        </p:blipFill>
        <p:spPr>
          <a:xfrm>
            <a:off x="4514850" y="514350"/>
            <a:ext cx="4114800" cy="4114800"/>
          </a:xfrm>
          <a:prstGeom prst="rect">
            <a:avLst/>
          </a:prstGeom>
        </p:spPr>
      </p:pic>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514350"/>
            <a:ext cx="3657600" cy="4114800"/>
          </a:xfrm>
          <a:prstGeom prst="rect">
            <a:avLst/>
          </a:prstGeom>
          <a:noFill/>
        </p:spPr>
        <p:txBody>
          <a:bodyPr wrap="square">
            <a:spAutoFit/>
          </a:bodyPr>
          <a:lstStyle/>
          <a:p>
            <a:pPr>
              <a:defRPr sz="3000"/>
            </a:pPr>
            <a:r>
              <a:t>Bible reading</a:t>
            </a:r>
          </a:p>
        </p:txBody>
      </p:sp>
      <p:pic>
        <p:nvPicPr>
          <p:cNvPr id="3" name="Picture 2" descr="Bible.png"/>
          <p:cNvPicPr>
            <a:picLocks noChangeAspect="1"/>
          </p:cNvPicPr>
          <p:nvPr/>
        </p:nvPicPr>
        <p:blipFill>
          <a:blip r:embed="rId2"/>
          <a:stretch>
            <a:fillRect/>
          </a:stretch>
        </p:blipFill>
        <p:spPr>
          <a:xfrm>
            <a:off x="4514850" y="514350"/>
            <a:ext cx="4114800" cy="4114800"/>
          </a:xfrm>
          <a:prstGeom prst="rect">
            <a:avLst/>
          </a:prstGeom>
        </p:spPr>
      </p:pic>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771525"/>
          </a:xfrm>
          <a:prstGeom prst="rect">
            <a:avLst/>
          </a:prstGeom>
          <a:noFill/>
        </p:spPr>
        <p:txBody>
          <a:bodyPr wrap="square">
            <a:spAutoFit/>
          </a:bodyPr>
          <a:lstStyle/>
          <a:p>
            <a:pPr algn="ctr">
              <a:defRPr sz="4000" b="1"/>
            </a:pPr>
            <a:r>
              <a:t>Acts 4:36-37; Acts 9:26-28</a:t>
            </a:r>
          </a:p>
        </p:txBody>
      </p:sp>
      <p:sp>
        <p:nvSpPr>
          <p:cNvPr id="3" name="TextBox 2"/>
          <p:cNvSpPr txBox="1"/>
          <p:nvPr/>
        </p:nvSpPr>
        <p:spPr>
          <a:xfrm>
            <a:off x="457200" y="1045845"/>
            <a:ext cx="8229600" cy="4114800"/>
          </a:xfrm>
          <a:prstGeom prst="rect">
            <a:avLst/>
          </a:prstGeom>
          <a:noFill/>
        </p:spPr>
        <p:txBody>
          <a:bodyPr wrap="square">
            <a:spAutoFit/>
          </a:bodyPr>
          <a:lstStyle/>
          <a:p>
            <a:pPr algn="ctr">
              <a:defRPr sz="2300" b="0"/>
            </a:pPr>
            <a:r>
              <a:t>³⁶ Joseph, a Levite from Cyprus, whom the apostles called Barnabas (which means “son of encouragement”), ³⁷ sold a field he owned and brought the money and put it at the apostles’ feet.</a:t>
            </a:r>
          </a:p>
          <a:p>
            <a:pPr algn="ctr">
              <a:defRPr sz="2300" b="0"/>
            </a:pP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771525"/>
          </a:xfrm>
          <a:prstGeom prst="rect">
            <a:avLst/>
          </a:prstGeom>
          <a:noFill/>
        </p:spPr>
        <p:txBody>
          <a:bodyPr wrap="square">
            <a:spAutoFit/>
          </a:bodyPr>
          <a:lstStyle/>
          <a:p>
            <a:pPr algn="ctr">
              <a:defRPr sz="4000" b="1"/>
            </a:pPr>
            <a:r>
              <a:t>Acts 4:36-37; Acts 9:26-28</a:t>
            </a:r>
          </a:p>
        </p:txBody>
      </p:sp>
      <p:sp>
        <p:nvSpPr>
          <p:cNvPr id="3" name="TextBox 2"/>
          <p:cNvSpPr txBox="1"/>
          <p:nvPr/>
        </p:nvSpPr>
        <p:spPr>
          <a:xfrm>
            <a:off x="457200" y="1045845"/>
            <a:ext cx="8229600" cy="4114800"/>
          </a:xfrm>
          <a:prstGeom prst="rect">
            <a:avLst/>
          </a:prstGeom>
          <a:noFill/>
        </p:spPr>
        <p:txBody>
          <a:bodyPr wrap="square">
            <a:spAutoFit/>
          </a:bodyPr>
          <a:lstStyle/>
          <a:p>
            <a:pPr algn="ctr">
              <a:defRPr sz="2300" b="0"/>
            </a:pPr>
            <a:r>
              <a:t>²⁶ When he came to Jerusalem, he tried to join the disciples, but they were all afraid of him, not believing that he really was a disciple. ²⁷ But Barnabas took him and brought him to the apostles. He told them how Saul on his journey had seen the Lord and that the Lord had spoken to him, and how in Damascus he had preached fearlessly in the name of Jesus. </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771525"/>
          </a:xfrm>
          <a:prstGeom prst="rect">
            <a:avLst/>
          </a:prstGeom>
          <a:noFill/>
        </p:spPr>
        <p:txBody>
          <a:bodyPr wrap="square">
            <a:spAutoFit/>
          </a:bodyPr>
          <a:lstStyle/>
          <a:p>
            <a:pPr algn="ctr">
              <a:defRPr sz="4000" b="1"/>
            </a:pPr>
            <a:r>
              <a:t>Acts 4:36-37; Acts 9:26-28</a:t>
            </a:r>
          </a:p>
        </p:txBody>
      </p:sp>
      <p:sp>
        <p:nvSpPr>
          <p:cNvPr id="3" name="TextBox 2"/>
          <p:cNvSpPr txBox="1"/>
          <p:nvPr/>
        </p:nvSpPr>
        <p:spPr>
          <a:xfrm>
            <a:off x="457200" y="1045845"/>
            <a:ext cx="8229600" cy="4114800"/>
          </a:xfrm>
          <a:prstGeom prst="rect">
            <a:avLst/>
          </a:prstGeom>
          <a:noFill/>
        </p:spPr>
        <p:txBody>
          <a:bodyPr wrap="square">
            <a:spAutoFit/>
          </a:bodyPr>
          <a:lstStyle/>
          <a:p>
            <a:pPr algn="ctr">
              <a:defRPr sz="2300" b="0"/>
            </a:pPr>
            <a:r>
              <a:t>²⁸ So Saul stayed with them and moved about freely in Jerusalem, speaking boldly in the name of the Lord.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2571750"/>
          </a:xfrm>
          <a:prstGeom prst="rect">
            <a:avLst/>
          </a:prstGeom>
          <a:noFill/>
        </p:spPr>
        <p:txBody>
          <a:bodyPr wrap="square">
            <a:spAutoFit/>
          </a:bodyPr>
          <a:lstStyle/>
          <a:p>
            <a:pPr algn="ctr">
              <a:defRPr sz="4000" b="0" i="0" u="none"/>
            </a:pPr>
            <a:r>
              <a:t>Announcements</a:t>
            </a:r>
          </a:p>
        </p:txBody>
      </p:sp>
      <p:sp>
        <p:nvSpPr>
          <p:cNvPr id="3" name="TextBox 2"/>
          <p:cNvSpPr txBox="1"/>
          <p:nvPr/>
        </p:nvSpPr>
        <p:spPr>
          <a:xfrm>
            <a:off x="914400" y="3086100"/>
            <a:ext cx="7315200" cy="2571750"/>
          </a:xfrm>
          <a:prstGeom prst="rect">
            <a:avLst/>
          </a:prstGeom>
          <a:noFill/>
        </p:spPr>
        <p:txBody>
          <a:bodyPr wrap="square">
            <a:spAutoFit/>
          </a:bodyPr>
          <a:lstStyle/>
          <a:p>
            <a:pPr algn="ctr">
              <a:defRPr sz="800" b="0" i="0" u="none"/>
            </a:pP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1657350"/>
            <a:ext cx="2743200" cy="914400"/>
          </a:xfrm>
          <a:prstGeom prst="rect">
            <a:avLst/>
          </a:prstGeom>
          <a:noFill/>
        </p:spPr>
        <p:txBody>
          <a:bodyPr wrap="square" lIns="0">
            <a:spAutoFit/>
          </a:bodyPr>
          <a:lstStyle/>
          <a:p/>
          <a:p>
            <a:pPr>
              <a:defRPr sz="4000"/>
            </a:pPr>
            <a:r>
              <a:t>Offering</a:t>
            </a:r>
          </a:p>
        </p:txBody>
      </p:sp>
      <p:sp>
        <p:nvSpPr>
          <p:cNvPr id="3" name="Rounded Rectangle 2"/>
          <p:cNvSpPr/>
          <p:nvPr/>
        </p:nvSpPr>
        <p:spPr>
          <a:xfrm>
            <a:off x="3028950" y="171450"/>
            <a:ext cx="5943600" cy="85725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3878035" y="171450"/>
            <a:ext cx="4754880" cy="857250"/>
          </a:xfrm>
          <a:prstGeom prst="rect">
            <a:avLst/>
          </a:prstGeom>
          <a:noFill/>
        </p:spPr>
        <p:txBody>
          <a:bodyPr wrap="square">
            <a:spAutoFit/>
          </a:bodyPr>
          <a:lstStyle/>
          <a:p/>
          <a:p>
            <a:pPr>
              <a:defRPr sz="1600">
                <a:latin typeface="Gill Sans MT"/>
              </a:defRPr>
            </a:pPr>
            <a:r>
              <a:t>Account name: Blacktown Chinese Christian Church</a:t>
            </a:r>
          </a:p>
        </p:txBody>
      </p:sp>
      <p:pic>
        <p:nvPicPr>
          <p:cNvPr id="5" name="Picture 4" descr="church.png"/>
          <p:cNvPicPr>
            <a:picLocks noChangeAspect="1"/>
          </p:cNvPicPr>
          <p:nvPr/>
        </p:nvPicPr>
        <p:blipFill>
          <a:blip r:embed="rId2"/>
          <a:stretch>
            <a:fillRect/>
          </a:stretch>
        </p:blipFill>
        <p:spPr>
          <a:xfrm>
            <a:off x="3114675" y="257175"/>
            <a:ext cx="685800" cy="685800"/>
          </a:xfrm>
          <a:prstGeom prst="rect">
            <a:avLst/>
          </a:prstGeom>
        </p:spPr>
      </p:pic>
      <p:sp>
        <p:nvSpPr>
          <p:cNvPr id="6" name="Rounded Rectangle 5"/>
          <p:cNvSpPr/>
          <p:nvPr/>
        </p:nvSpPr>
        <p:spPr>
          <a:xfrm>
            <a:off x="3028950" y="1157287"/>
            <a:ext cx="5943600" cy="85725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878035" y="1157287"/>
            <a:ext cx="4754880" cy="857250"/>
          </a:xfrm>
          <a:prstGeom prst="rect">
            <a:avLst/>
          </a:prstGeom>
          <a:noFill/>
        </p:spPr>
        <p:txBody>
          <a:bodyPr wrap="square">
            <a:spAutoFit/>
          </a:bodyPr>
          <a:lstStyle/>
          <a:p/>
          <a:p>
            <a:pPr>
              <a:defRPr sz="1600">
                <a:latin typeface="Gill Sans MT"/>
              </a:defRPr>
            </a:pPr>
            <a:r>
              <a:t>Account number: 4216 50263</a:t>
            </a:r>
          </a:p>
        </p:txBody>
      </p:sp>
      <p:pic>
        <p:nvPicPr>
          <p:cNvPr id="8" name="Picture 7" descr="account_number.png"/>
          <p:cNvPicPr>
            <a:picLocks noChangeAspect="1"/>
          </p:cNvPicPr>
          <p:nvPr/>
        </p:nvPicPr>
        <p:blipFill>
          <a:blip r:embed="rId3"/>
          <a:stretch>
            <a:fillRect/>
          </a:stretch>
        </p:blipFill>
        <p:spPr>
          <a:xfrm>
            <a:off x="3114675" y="1243012"/>
            <a:ext cx="685800" cy="685800"/>
          </a:xfrm>
          <a:prstGeom prst="rect">
            <a:avLst/>
          </a:prstGeom>
        </p:spPr>
      </p:pic>
      <p:sp>
        <p:nvSpPr>
          <p:cNvPr id="9" name="Rounded Rectangle 8"/>
          <p:cNvSpPr/>
          <p:nvPr/>
        </p:nvSpPr>
        <p:spPr>
          <a:xfrm>
            <a:off x="3028950" y="2143125"/>
            <a:ext cx="5943600" cy="85725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3878035" y="2143125"/>
            <a:ext cx="4754880" cy="857250"/>
          </a:xfrm>
          <a:prstGeom prst="rect">
            <a:avLst/>
          </a:prstGeom>
          <a:noFill/>
        </p:spPr>
        <p:txBody>
          <a:bodyPr wrap="square">
            <a:spAutoFit/>
          </a:bodyPr>
          <a:lstStyle/>
          <a:p/>
          <a:p>
            <a:pPr>
              <a:defRPr sz="1600">
                <a:latin typeface="Gill Sans MT"/>
              </a:defRPr>
            </a:pPr>
            <a:r>
              <a:t>BSB: 112 - 879</a:t>
            </a:r>
          </a:p>
        </p:txBody>
      </p:sp>
      <p:pic>
        <p:nvPicPr>
          <p:cNvPr id="11" name="Picture 10" descr="bsb.png"/>
          <p:cNvPicPr>
            <a:picLocks noChangeAspect="1"/>
          </p:cNvPicPr>
          <p:nvPr/>
        </p:nvPicPr>
        <p:blipFill>
          <a:blip r:embed="rId4"/>
          <a:stretch>
            <a:fillRect/>
          </a:stretch>
        </p:blipFill>
        <p:spPr>
          <a:xfrm>
            <a:off x="3114675" y="2228850"/>
            <a:ext cx="685800" cy="685800"/>
          </a:xfrm>
          <a:prstGeom prst="rect">
            <a:avLst/>
          </a:prstGeom>
        </p:spPr>
      </p:pic>
      <p:sp>
        <p:nvSpPr>
          <p:cNvPr id="12" name="Rounded Rectangle 11"/>
          <p:cNvSpPr/>
          <p:nvPr/>
        </p:nvSpPr>
        <p:spPr>
          <a:xfrm>
            <a:off x="3028950" y="3128962"/>
            <a:ext cx="5943600" cy="85725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3878035" y="3128962"/>
            <a:ext cx="4754880" cy="857250"/>
          </a:xfrm>
          <a:prstGeom prst="rect">
            <a:avLst/>
          </a:prstGeom>
          <a:noFill/>
        </p:spPr>
        <p:txBody>
          <a:bodyPr wrap="square">
            <a:spAutoFit/>
          </a:bodyPr>
          <a:lstStyle/>
          <a:p/>
          <a:p>
            <a:pPr>
              <a:defRPr sz="1600">
                <a:latin typeface="Gill Sans MT"/>
              </a:defRPr>
            </a:pPr>
            <a:r>
              <a:t>Please put in "offering" as the reference</a:t>
            </a:r>
          </a:p>
        </p:txBody>
      </p:sp>
      <p:pic>
        <p:nvPicPr>
          <p:cNvPr id="14" name="Picture 13" descr="hands.png"/>
          <p:cNvPicPr>
            <a:picLocks noChangeAspect="1"/>
          </p:cNvPicPr>
          <p:nvPr/>
        </p:nvPicPr>
        <p:blipFill>
          <a:blip r:embed="rId5"/>
          <a:stretch>
            <a:fillRect/>
          </a:stretch>
        </p:blipFill>
        <p:spPr>
          <a:xfrm>
            <a:off x="3114675" y="3214687"/>
            <a:ext cx="685800" cy="685800"/>
          </a:xfrm>
          <a:prstGeom prst="rect">
            <a:avLst/>
          </a:prstGeom>
        </p:spPr>
      </p:pic>
      <p:sp>
        <p:nvSpPr>
          <p:cNvPr id="15" name="Rounded Rectangle 14"/>
          <p:cNvSpPr/>
          <p:nvPr/>
        </p:nvSpPr>
        <p:spPr>
          <a:xfrm>
            <a:off x="3028950" y="4114800"/>
            <a:ext cx="5943600" cy="85725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3878035" y="4114800"/>
            <a:ext cx="4754880" cy="857250"/>
          </a:xfrm>
          <a:prstGeom prst="rect">
            <a:avLst/>
          </a:prstGeom>
          <a:noFill/>
        </p:spPr>
        <p:txBody>
          <a:bodyPr wrap="square">
            <a:spAutoFit/>
          </a:bodyPr>
          <a:lstStyle/>
          <a:p/>
          <a:p>
            <a:pPr>
              <a:defRPr sz="1600">
                <a:latin typeface="Gill Sans MT"/>
              </a:defRPr>
            </a:pPr>
            <a:r>
              <a:t>The offering box is available at the back of the hall</a:t>
            </a:r>
          </a:p>
        </p:txBody>
      </p:sp>
      <p:pic>
        <p:nvPicPr>
          <p:cNvPr id="17" name="Picture 16" descr="box.png"/>
          <p:cNvPicPr>
            <a:picLocks noChangeAspect="1"/>
          </p:cNvPicPr>
          <p:nvPr/>
        </p:nvPicPr>
        <p:blipFill>
          <a:blip r:embed="rId6"/>
          <a:stretch>
            <a:fillRect/>
          </a:stretch>
        </p:blipFill>
        <p:spPr>
          <a:xfrm>
            <a:off x="3114675" y="4200525"/>
            <a:ext cx="685800" cy="685800"/>
          </a:xfrm>
          <a:prstGeom prst="rect">
            <a:avLst/>
          </a:prstGeom>
        </p:spPr>
      </p:pic>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2571750"/>
          </a:xfrm>
          <a:prstGeom prst="rect">
            <a:avLst/>
          </a:prstGeom>
          <a:noFill/>
        </p:spPr>
        <p:txBody>
          <a:bodyPr wrap="square">
            <a:spAutoFit/>
          </a:bodyPr>
          <a:lstStyle/>
          <a:p>
            <a:pPr algn="ctr">
              <a:defRPr sz="4000" b="0" i="0" u="none"/>
            </a:pPr>
            <a:r>
              <a:t>Prayer points</a:t>
            </a:r>
          </a:p>
        </p:txBody>
      </p:sp>
      <p:sp>
        <p:nvSpPr>
          <p:cNvPr id="3" name="TextBox 2"/>
          <p:cNvSpPr txBox="1"/>
          <p:nvPr/>
        </p:nvSpPr>
        <p:spPr>
          <a:xfrm>
            <a:off x="914400" y="3086100"/>
            <a:ext cx="7315200" cy="2571750"/>
          </a:xfrm>
          <a:prstGeom prst="rect">
            <a:avLst/>
          </a:prstGeom>
          <a:noFill/>
        </p:spPr>
        <p:txBody>
          <a:bodyPr wrap="square">
            <a:spAutoFit/>
          </a:bodyPr>
          <a:lstStyle/>
          <a:p>
            <a:pPr algn="ctr">
              <a:defRPr sz="800" b="0" i="0" u="none"/>
            </a:pP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1028700"/>
            <a:ext cx="7315200" cy="2571750"/>
          </a:xfrm>
          <a:prstGeom prst="rect">
            <a:avLst/>
          </a:prstGeom>
          <a:noFill/>
        </p:spPr>
        <p:txBody>
          <a:bodyPr wrap="square">
            <a:spAutoFit/>
          </a:bodyPr>
          <a:lstStyle/>
          <a:p>
            <a:pPr algn="ctr">
              <a:defRPr sz="4000" b="0" i="0" u="none"/>
            </a:pPr>
            <a:r>
              <a:t>Mingle time!</a:t>
            </a:r>
          </a:p>
        </p:txBody>
      </p:sp>
      <p:sp>
        <p:nvSpPr>
          <p:cNvPr id="3" name="TextBox 2"/>
          <p:cNvSpPr txBox="1"/>
          <p:nvPr/>
        </p:nvSpPr>
        <p:spPr>
          <a:xfrm>
            <a:off x="914400" y="3086100"/>
            <a:ext cx="7315200" cy="2571750"/>
          </a:xfrm>
          <a:prstGeom prst="rect">
            <a:avLst/>
          </a:prstGeom>
          <a:noFill/>
        </p:spPr>
        <p:txBody>
          <a:bodyPr wrap="square">
            <a:spAutoFit/>
          </a:bodyPr>
          <a:lstStyle/>
          <a:p>
            <a:pPr algn="ctr">
              <a:defRPr sz="800" b="0" i="0" u="none"/>
            </a:p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Yeah</a:t>
            </a:r>
          </a:p>
          <a:p>
            <a:pPr algn="ctr">
              <a:defRPr sz="2700" b="0"/>
            </a:pPr>
            <a:r>
              <a:t>Nothing is impossible</a:t>
            </a:r>
          </a:p>
          <a:p>
            <a:pPr algn="ctr">
              <a:defRPr sz="2700" b="0"/>
            </a:pPr>
            <a:r>
              <a:t>Oh-ooh</a:t>
            </a:r>
          </a:p>
          <a:p>
            <a:pPr algn="ctr">
              <a:defRPr sz="2700" b="0"/>
            </a:p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I'm not gonna live by what I see</a:t>
            </a:r>
          </a:p>
          <a:p>
            <a:pPr algn="ctr">
              <a:defRPr sz="2700" b="0"/>
            </a:pPr>
            <a:r>
              <a:t>I'm not gonna live by what I feel</a:t>
            </a:r>
          </a:p>
          <a:p>
            <a:pPr algn="ctr">
              <a:defRPr sz="2700" b="0"/>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771525"/>
            <a:ext cx="8229600" cy="4114800"/>
          </a:xfrm>
          <a:prstGeom prst="rect">
            <a:avLst/>
          </a:prstGeom>
          <a:noFill/>
        </p:spPr>
        <p:txBody>
          <a:bodyPr wrap="square">
            <a:spAutoFit/>
          </a:bodyPr>
          <a:lstStyle/>
          <a:p>
            <a:pPr algn="ctr">
              <a:defRPr sz="2700" b="0"/>
            </a:pPr>
            <a:r>
              <a:t>Deep down I, know that You're here with me (Here with me)</a:t>
            </a:r>
          </a:p>
          <a:p>
            <a:pPr algn="ctr">
              <a:defRPr sz="2700" b="0"/>
            </a:pPr>
            <a:r>
              <a:t>And I know that You can do anything</a:t>
            </a:r>
          </a:p>
          <a:p>
            <a:pPr algn="ctr">
              <a:defRPr sz="2700" b="0"/>
            </a:pPr>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{432DF4B2-9AE7-0142-85A5-3E1043AF3DA7}tf10001120</Template>
  <TotalTime>2108</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0</vt:i4>
      </vt:variant>
    </vt:vector>
  </HeadingPairs>
  <TitlesOfParts>
    <vt:vector size="2" baseType="lpstr">
      <vt:lpstr>Arial</vt:lpstr>
      <vt:lpstr>Parcel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BCCC English service</dc:title>
  <dc:creator>Annabel Lam</dc:creator>
  <cp:lastModifiedBy>Johnny Wu</cp:lastModifiedBy>
  <cp:revision>44</cp:revision>
  <dcterms:modified xsi:type="dcterms:W3CDTF">2024-07-29T04:58:04Z</dcterms:modified>
</cp:coreProperties>
</file>