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Lst>
  <p:sldSz cx="18288000" cy="10287000"/>
  <p:notesSz cx="6858000" cy="9144000"/>
  <p:embeddedFontLst>
    <p:embeddedFont>
      <p:font typeface="Century Gothic" panose="020B0502020202020204" pitchFamily="34" charset="0"/>
      <p:regular r:id="rId2"/>
      <p:bold r:id="rId3"/>
      <p:italic r:id="rId4"/>
      <p:boldItalic r:id="rId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432B"/>
    <a:srgbClr val="744C0A"/>
    <a:srgbClr val="A86F03"/>
    <a:srgbClr val="7A6414"/>
    <a:srgbClr val="341C0D"/>
    <a:srgbClr val="472712"/>
    <a:srgbClr val="0E174A"/>
    <a:srgbClr val="030812"/>
    <a:srgbClr val="102A48"/>
    <a:srgbClr val="183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863" autoAdjust="0"/>
    <p:restoredTop sz="94609" autoAdjust="0"/>
  </p:normalViewPr>
  <p:slideViewPr>
    <p:cSldViewPr>
      <p:cViewPr varScale="1">
        <p:scale>
          <a:sx n="79" d="100"/>
          <a:sy n="79" d="100"/>
        </p:scale>
        <p:origin x="80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font" Target="fonts/font1.fntdata"/><Relationship Id="rId3" Type="http://schemas.openxmlformats.org/officeDocument/2006/relationships/font" Target="fonts/font2.fntdata"/><Relationship Id="rId4" Type="http://schemas.openxmlformats.org/officeDocument/2006/relationships/font" Target="fonts/font3.fntdata"/><Relationship Id="rId5" Type="http://schemas.openxmlformats.org/officeDocument/2006/relationships/font" Target="fonts/font4.fntdata"/><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accent6">
                <a:lumMod val="75000"/>
              </a:schemeClr>
            </a:gs>
            <a:gs pos="100000">
              <a:srgbClr val="0E174A">
                <a:lumMod val="84016"/>
                <a:alpha val="91474"/>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26518" y="914402"/>
            <a:ext cx="13014333" cy="4800600"/>
          </a:xfrm>
        </p:spPr>
        <p:txBody>
          <a:bodyPr anchor="b">
            <a:normAutofit/>
          </a:bodyPr>
          <a:lstStyle>
            <a:lvl1pPr algn="ctr">
              <a:defRPr sz="7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2626518" y="5829300"/>
            <a:ext cx="13014333" cy="2857500"/>
          </a:xfrm>
        </p:spPr>
        <p:txBody>
          <a:bodyPr anchor="t">
            <a:normAutofit/>
          </a:bodyPr>
          <a:lstStyle>
            <a:lvl1pPr marL="0" indent="0" algn="ctr">
              <a:buNone/>
              <a:defRPr sz="3150">
                <a:gradFill flip="none" rotWithShape="1">
                  <a:gsLst>
                    <a:gs pos="0">
                      <a:schemeClr val="tx1"/>
                    </a:gs>
                    <a:gs pos="100000">
                      <a:schemeClr val="tx1">
                        <a:lumMod val="75000"/>
                      </a:schemeClr>
                    </a:gs>
                  </a:gsLst>
                  <a:lin ang="5400000" scaled="0"/>
                  <a:tileRect/>
                </a:gra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558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7099298"/>
            <a:ext cx="14859000" cy="85010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694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712119" y="7949405"/>
            <a:ext cx="14859000" cy="740568"/>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804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8" y="914402"/>
            <a:ext cx="14858999" cy="4686299"/>
          </a:xfrm>
        </p:spPr>
        <p:txBody>
          <a:bodyPr anchor="ctr">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0241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19" y="914402"/>
            <a:ext cx="13944597" cy="4114799"/>
          </a:xfrm>
        </p:spPr>
        <p:txBody>
          <a:bodyPr anchor="ctr">
            <a:normAutofit/>
          </a:bodyPr>
          <a:lstStyle>
            <a:lvl1pPr algn="l">
              <a:defRPr sz="48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512218" y="5029200"/>
            <a:ext cx="13258803"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vert="horz" lIns="91440" tIns="45720" rIns="91440" bIns="45720" rtlCol="0" anchor="ctr">
            <a:normAutofit/>
          </a:bodyPr>
          <a:lstStyle>
            <a:lvl1pPr>
              <a:buNone/>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0649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8" y="4962872"/>
            <a:ext cx="14859000" cy="2203200"/>
          </a:xfrm>
        </p:spPr>
        <p:txBody>
          <a:bodyPr anchor="b">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712116" y="7166072"/>
            <a:ext cx="14859002" cy="1290600"/>
          </a:xfrm>
        </p:spPr>
        <p:txBody>
          <a:bodyPr vert="horz" lIns="91440" tIns="45720" rIns="91440" bIns="45720" rtlCol="0" anchor="t">
            <a:normAutofit/>
          </a:bodyPr>
          <a:lstStyle>
            <a:lvl1pPr>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220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19" y="914402"/>
            <a:ext cx="13944597" cy="4114799"/>
          </a:xfrm>
        </p:spPr>
        <p:txBody>
          <a:bodyPr anchor="ctr">
            <a:normAutofit/>
          </a:bodyPr>
          <a:lstStyle>
            <a:lvl1pPr algn="l">
              <a:defRPr sz="4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712118" y="5829300"/>
            <a:ext cx="14859000" cy="1333500"/>
          </a:xfrm>
        </p:spPr>
        <p:txBody>
          <a:bodyPr vert="horz" lIns="91440" tIns="45720" rIns="91440" bIns="45720" rtlCol="0" anchor="b">
            <a:normAutofit/>
          </a:bodyPr>
          <a:lstStyle>
            <a:lvl1pPr>
              <a:buNone/>
              <a:defRPr lang="en-US" sz="36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7162800"/>
            <a:ext cx="14859000" cy="15240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053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12118" y="914402"/>
            <a:ext cx="14858999" cy="41147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712118" y="5257800"/>
            <a:ext cx="14859000" cy="1257300"/>
          </a:xfrm>
        </p:spPr>
        <p:txBody>
          <a:bodyPr vert="horz" lIns="91440" tIns="45720" rIns="91440" bIns="45720" rtlCol="0" anchor="b">
            <a:normAutofit/>
          </a:bodyPr>
          <a:lstStyle>
            <a:lvl1pPr>
              <a:buNone/>
              <a:defRPr lang="en-US" sz="42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2857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712119" y="914400"/>
            <a:ext cx="14858997" cy="28575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6006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5347" y="914399"/>
            <a:ext cx="3315771" cy="777240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712118" y="914400"/>
            <a:ext cx="11315700" cy="7772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891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444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6519" y="4962872"/>
            <a:ext cx="13030200" cy="2203200"/>
          </a:xfrm>
        </p:spPr>
        <p:txBody>
          <a:bodyPr anchor="b"/>
          <a:lstStyle>
            <a:lvl1pPr algn="r">
              <a:defRPr sz="6000" b="0" cap="all"/>
            </a:lvl1pPr>
          </a:lstStyle>
          <a:p>
            <a:r>
              <a:rPr lang="en-GB"/>
              <a:t>Click to edit Master title style</a:t>
            </a:r>
            <a:endParaRPr lang="en-US" dirty="0"/>
          </a:p>
        </p:txBody>
      </p:sp>
      <p:sp>
        <p:nvSpPr>
          <p:cNvPr id="3" name="Text Placeholder 2"/>
          <p:cNvSpPr>
            <a:spLocks noGrp="1"/>
          </p:cNvSpPr>
          <p:nvPr>
            <p:ph type="body" idx="1"/>
          </p:nvPr>
        </p:nvSpPr>
        <p:spPr>
          <a:xfrm>
            <a:off x="2626517" y="7166072"/>
            <a:ext cx="13030202" cy="1290600"/>
          </a:xfrm>
        </p:spPr>
        <p:txBody>
          <a:bodyPr anchor="t">
            <a:normAutofit/>
          </a:bodyPr>
          <a:lstStyle>
            <a:lvl1pPr marL="0" indent="0" algn="r">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65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712118" y="4000499"/>
            <a:ext cx="7315200"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255918" y="4000500"/>
            <a:ext cx="7315200"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979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2143921" y="3987799"/>
            <a:ext cx="6883397"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1712118" y="4864894"/>
            <a:ext cx="7315200"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664700" y="4000500"/>
            <a:ext cx="69064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9255919" y="4864894"/>
            <a:ext cx="7315202"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56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03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763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5323682" cy="2057400"/>
          </a:xfrm>
        </p:spPr>
        <p:txBody>
          <a:bodyPr anchor="b">
            <a:normAutofit/>
          </a:bodyPr>
          <a:lstStyle>
            <a:lvl1pPr algn="l">
              <a:defRPr sz="3600" b="0"/>
            </a:lvl1pPr>
          </a:lstStyle>
          <a:p>
            <a:r>
              <a:rPr lang="en-GB"/>
              <a:t>Click to edit Master title style</a:t>
            </a:r>
            <a:endParaRPr lang="en-US" dirty="0"/>
          </a:p>
        </p:txBody>
      </p:sp>
      <p:sp>
        <p:nvSpPr>
          <p:cNvPr id="3" name="Content Placeholder 2"/>
          <p:cNvSpPr>
            <a:spLocks noGrp="1"/>
          </p:cNvSpPr>
          <p:nvPr>
            <p:ph idx="1"/>
          </p:nvPr>
        </p:nvSpPr>
        <p:spPr>
          <a:xfrm>
            <a:off x="7655718" y="914402"/>
            <a:ext cx="8915402" cy="77724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712117" y="4457700"/>
            <a:ext cx="5323682" cy="2743200"/>
          </a:xfrm>
        </p:spPr>
        <p:txBody>
          <a:bodyPr>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313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8001002" cy="2057400"/>
          </a:xfrm>
        </p:spPr>
        <p:txBody>
          <a:bodyPr anchor="b">
            <a:normAutofit/>
          </a:bodyPr>
          <a:lstStyle>
            <a:lvl1pPr algn="l">
              <a:defRPr sz="42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11150600" y="-27432"/>
            <a:ext cx="4914899"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712117" y="4457700"/>
            <a:ext cx="8001002" cy="2743200"/>
          </a:xfrm>
        </p:spPr>
        <p:txBody>
          <a:bodyP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a:xfrm>
            <a:off x="9598818" y="8824913"/>
            <a:ext cx="1371600" cy="547688"/>
          </a:xfrm>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a:xfrm>
            <a:off x="1712118" y="8824913"/>
            <a:ext cx="7658100" cy="547688"/>
          </a:xfrm>
        </p:spPr>
        <p:txBody>
          <a:bodyPr/>
          <a:lstStyle/>
          <a:p>
            <a:endParaRPr lang="en-US"/>
          </a:p>
        </p:txBody>
      </p:sp>
      <p:sp>
        <p:nvSpPr>
          <p:cNvPr id="7" name="Slide Number Placeholder 6"/>
          <p:cNvSpPr>
            <a:spLocks noGrp="1"/>
          </p:cNvSpPr>
          <p:nvPr>
            <p:ph type="sldNum" sz="quarter" idx="12"/>
          </p:nvPr>
        </p:nvSpPr>
        <p:spPr>
          <a:xfrm>
            <a:off x="16113919" y="8824913"/>
            <a:ext cx="4838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7652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41C0D"/>
            </a:gs>
            <a:gs pos="100000">
              <a:srgbClr val="75432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2119" y="914400"/>
            <a:ext cx="14858997" cy="28575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1712119" y="4000499"/>
            <a:ext cx="14858997" cy="4686302"/>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256418" y="8824913"/>
            <a:ext cx="2400300"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pPr/>
              <a:t>7/29/24</a:t>
            </a:fld>
            <a:endParaRPr lang="en-US"/>
          </a:p>
        </p:txBody>
      </p:sp>
      <p:sp>
        <p:nvSpPr>
          <p:cNvPr id="5" name="Footer Placeholder 4"/>
          <p:cNvSpPr>
            <a:spLocks noGrp="1"/>
          </p:cNvSpPr>
          <p:nvPr>
            <p:ph type="ftr" sz="quarter" idx="3"/>
          </p:nvPr>
        </p:nvSpPr>
        <p:spPr>
          <a:xfrm>
            <a:off x="1712118" y="8824913"/>
            <a:ext cx="11315700" cy="547688"/>
          </a:xfrm>
          <a:prstGeom prst="rect">
            <a:avLst/>
          </a:prstGeom>
        </p:spPr>
        <p:txBody>
          <a:bodyPr vert="horz" lIns="91440" tIns="45720" rIns="91440" bIns="45720" rtlCol="0" anchor="ctr"/>
          <a:lstStyle>
            <a:lvl1pPr algn="l">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5771019" y="8824913"/>
            <a:ext cx="826751"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45546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6858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100000"/>
        <a:buFont typeface="Arial"/>
        <a:buChar char="•"/>
        <a:defRPr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100000"/>
        <a:buFont typeface="Arial"/>
        <a:buChar char="•"/>
        <a:defRPr sz="2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00" cy="10287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1828800" y="514350"/>
            <a:ext cx="14630400" cy="5143500"/>
          </a:xfrm>
          <a:prstGeom prst="rect">
            <a:avLst/>
          </a:prstGeom>
          <a:noFill/>
        </p:spPr>
        <p:txBody>
          <a:bodyPr wrap="square">
            <a:spAutoFit/>
          </a:bodyPr>
          <a:lstStyle/>
          <a:p>
            <a:pPr algn="ctr">
              <a:defRPr sz="3000" b="1" i="0" u="none">
                <a:solidFill>
                  <a:srgbClr val="000000"/>
                </a:solidFill>
              </a:defRPr>
            </a:pPr>
            <a:r>
              <a:t>Blacktown Chinese Christian Church</a:t>
            </a:r>
          </a:p>
        </p:txBody>
      </p:sp>
      <p:sp>
        <p:nvSpPr>
          <p:cNvPr id="4" name="TextBox 3"/>
          <p:cNvSpPr txBox="1"/>
          <p:nvPr/>
        </p:nvSpPr>
        <p:spPr>
          <a:xfrm>
            <a:off x="1828800" y="1543050"/>
            <a:ext cx="14630400" cy="5143500"/>
          </a:xfrm>
          <a:prstGeom prst="rect">
            <a:avLst/>
          </a:prstGeom>
          <a:noFill/>
        </p:spPr>
        <p:txBody>
          <a:bodyPr wrap="square">
            <a:spAutoFit/>
          </a:bodyPr>
          <a:lstStyle/>
          <a:p>
            <a:pPr algn="ctr">
              <a:defRPr sz="2300" b="1" i="0" u="none">
                <a:solidFill>
                  <a:srgbClr val="000000"/>
                </a:solidFill>
              </a:defRPr>
            </a:pPr>
            <a:r>
              <a:t>Welcome to Our English Service</a:t>
            </a:r>
            <a:br/>
            <a:r>
              <a:t>26.10.2025</a:t>
            </a:r>
          </a:p>
        </p:txBody>
      </p:sp>
      <p:sp>
        <p:nvSpPr>
          <p:cNvPr id="5" name="TextBox 4"/>
          <p:cNvSpPr txBox="1"/>
          <p:nvPr/>
        </p:nvSpPr>
        <p:spPr>
          <a:xfrm>
            <a:off x="1828800" y="3600450"/>
            <a:ext cx="14630400" cy="5143500"/>
          </a:xfrm>
          <a:prstGeom prst="rect">
            <a:avLst/>
          </a:prstGeom>
          <a:noFill/>
        </p:spPr>
        <p:txBody>
          <a:bodyPr wrap="square">
            <a:spAutoFit/>
          </a:bodyPr>
          <a:lstStyle/>
          <a:p>
            <a:pPr algn="ctr">
              <a:defRPr sz="2000" b="1" i="0" u="sng">
                <a:solidFill>
                  <a:srgbClr val="7030A0"/>
                </a:solidFill>
              </a:defRPr>
            </a:pPr>
            <a:r>
              <a:t>English Service 9:45 – 11:00 am</a:t>
            </a:r>
          </a:p>
        </p:txBody>
      </p:sp>
      <p:sp>
        <p:nvSpPr>
          <p:cNvPr id="6" name="TextBox 5"/>
          <p:cNvSpPr txBox="1"/>
          <p:nvPr/>
        </p:nvSpPr>
        <p:spPr>
          <a:xfrm>
            <a:off x="1828800" y="4114800"/>
            <a:ext cx="14630400" cy="5143500"/>
          </a:xfrm>
          <a:prstGeom prst="rect">
            <a:avLst/>
          </a:prstGeom>
          <a:noFill/>
        </p:spPr>
        <p:txBody>
          <a:bodyPr wrap="square">
            <a:spAutoFit/>
          </a:bodyPr>
          <a:lstStyle/>
          <a:p>
            <a:pPr algn="l">
              <a:defRPr sz="2000" b="1" i="0" u="none">
                <a:solidFill>
                  <a:srgbClr val="000000"/>
                </a:solidFill>
              </a:defRPr>
            </a:pPr>
            <a:r>
              <a:t>Worship Songs:</a:t>
            </a:r>
            <a:br/>
            <a:br/>
            <a:r>
              <a:t>Passage:</a:t>
            </a:r>
            <a:br/>
            <a:r>
              <a:t>Speaker:</a:t>
            </a:r>
            <a:br/>
            <a:r>
              <a:t>Topic:</a:t>
            </a:r>
            <a:br/>
            <a:r>
              <a:t>Response Song:</a:t>
            </a:r>
            <a:br/>
            <a:r>
              <a:t>Announcements and Closing Prayer</a:t>
            </a:r>
            <a:br/>
            <a:r>
              <a:t>Benediction</a:t>
            </a:r>
          </a:p>
        </p:txBody>
      </p:sp>
      <p:sp>
        <p:nvSpPr>
          <p:cNvPr id="7" name="TextBox 6"/>
          <p:cNvSpPr txBox="1"/>
          <p:nvPr/>
        </p:nvSpPr>
        <p:spPr>
          <a:xfrm>
            <a:off x="1828800" y="4114800"/>
            <a:ext cx="14630400" cy="5143500"/>
          </a:xfrm>
          <a:prstGeom prst="rect">
            <a:avLst/>
          </a:prstGeom>
          <a:noFill/>
        </p:spPr>
        <p:txBody>
          <a:bodyPr wrap="square">
            <a:spAutoFit/>
          </a:bodyPr>
          <a:lstStyle/>
          <a:p>
            <a:pPr algn="ctr">
              <a:defRPr sz="2000" b="0" i="0" u="none">
                <a:solidFill>
                  <a:srgbClr val="000000"/>
                </a:solidFill>
              </a:defRPr>
            </a:pPr>
            <a:r>
              <a:t>Ancient Of Days</a:t>
            </a:r>
            <a:br/>
            <a:r>
              <a:t>Good Good Father</a:t>
            </a:r>
            <a:br/>
            <a:r>
              <a:t>James 1:1-18</a:t>
            </a:r>
            <a:br/>
            <a:r>
              <a:t>Jenny Williams</a:t>
            </a:r>
            <a:br/>
            <a:r>
              <a:t>The A B C of James</a:t>
            </a:r>
            <a:br/>
            <a:r>
              <a:t>TBA</a:t>
            </a:r>
            <a:b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All the power, all the glory</a:t>
            </a:r>
          </a:p>
          <a:p>
            <a:pPr algn="ctr">
              <a:defRPr sz="5300" b="0"/>
            </a:pPr>
            <a:r>
              <a:t>I will trust in His name</a:t>
            </a:r>
          </a:p>
          <a:p>
            <a:pPr algn="ctr">
              <a:defRPr sz="5300" b="0"/>
            </a:pPr>
            <a:r>
              <a:t>For my God is, the Ancient of Days</a:t>
            </a:r>
          </a:p>
          <a:p>
            <a:pPr algn="ctr">
              <a:defRPr sz="5300" b="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Though I may not see what the future brings</a:t>
            </a:r>
          </a:p>
          <a:p>
            <a:pPr algn="ctr">
              <a:defRPr sz="5300" b="0"/>
            </a:pPr>
            <a:r>
              <a:t>I will watch and wait for the Saviour King</a:t>
            </a:r>
          </a:p>
          <a:p>
            <a:pPr algn="ctr">
              <a:defRPr sz="5300" b="0"/>
            </a:pPr>
            <a:r>
              <a:t>Then my joy complete standing face to face</a:t>
            </a:r>
          </a:p>
          <a:p>
            <a:pPr algn="ctr">
              <a:defRPr sz="5300" b="0"/>
            </a:pPr>
            <a:r>
              <a:t>In the presence of the Ancient of Days</a:t>
            </a:r>
          </a:p>
          <a:p>
            <a:pPr algn="ctr">
              <a:defRPr sz="5300" b="0"/>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None above Him, none before Him</a:t>
            </a:r>
          </a:p>
          <a:p>
            <a:pPr algn="ctr">
              <a:defRPr sz="5300" b="0"/>
            </a:pPr>
            <a:r>
              <a:t>All of time in His hands</a:t>
            </a:r>
          </a:p>
          <a:p>
            <a:pPr algn="ctr">
              <a:defRPr sz="5300" b="0"/>
            </a:pPr>
            <a:r>
              <a:t>For His throne it shall remain and ever stand</a:t>
            </a:r>
          </a:p>
          <a:p>
            <a:pPr algn="ctr">
              <a:defRPr sz="5300" b="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All the power, all the glory</a:t>
            </a:r>
          </a:p>
          <a:p>
            <a:pPr algn="ctr">
              <a:defRPr sz="5300" b="0"/>
            </a:pPr>
            <a:r>
              <a:t>I will trust in His name</a:t>
            </a:r>
          </a:p>
          <a:p>
            <a:pPr algn="ctr">
              <a:defRPr sz="5300" b="0"/>
            </a:pPr>
            <a:r>
              <a:t>For my God is, the Ancient of Days</a:t>
            </a:r>
          </a:p>
          <a:p>
            <a:pPr algn="ctr">
              <a:defRPr sz="5300" b="0"/>
            </a:pPr>
            <a:r>
              <a:t>For my God is, the Ancient of Days</a:t>
            </a:r>
          </a:p>
          <a:p>
            <a:pPr algn="ctr">
              <a:defRPr sz="5300" b="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Good Good Father</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Oh I've heard a thousand stories of</a:t>
            </a:r>
          </a:p>
          <a:p>
            <a:pPr algn="ctr">
              <a:defRPr sz="5300" b="0"/>
            </a:pPr>
            <a:r>
              <a:t>What they think You're like</a:t>
            </a:r>
          </a:p>
          <a:p>
            <a:pPr algn="ctr">
              <a:defRPr sz="5300" b="0"/>
            </a:pPr>
            <a:r>
              <a:t>But I've heard the tender whisper of</a:t>
            </a:r>
          </a:p>
          <a:p>
            <a:pPr algn="ctr">
              <a:defRPr sz="5300" b="0"/>
            </a:pPr>
            <a:r>
              <a:t>Love in the dead of night</a:t>
            </a:r>
          </a:p>
          <a:p>
            <a:pPr algn="ctr">
              <a:defRPr sz="5300" b="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And You tell me that You're pleased</a:t>
            </a:r>
          </a:p>
          <a:p>
            <a:pPr algn="ctr">
              <a:defRPr sz="5300" b="0"/>
            </a:pPr>
            <a:r>
              <a:t>And that I'm never alone</a:t>
            </a:r>
          </a:p>
          <a:p>
            <a:pPr algn="ctr">
              <a:defRPr sz="5300" b="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You're a Good, Good Father</a:t>
            </a:r>
          </a:p>
          <a:p>
            <a:pPr algn="ctr">
              <a:defRPr sz="5300" b="0"/>
            </a:pPr>
            <a:r>
              <a:t>It's who You are</a:t>
            </a:r>
          </a:p>
          <a:p>
            <a:pPr algn="ctr">
              <a:defRPr sz="5300" b="0"/>
            </a:pPr>
            <a:r>
              <a:t>It's who You are</a:t>
            </a:r>
          </a:p>
          <a:p>
            <a:pPr algn="ctr">
              <a:defRPr sz="5300" b="0"/>
            </a:pPr>
            <a:r>
              <a:t>It's who You are</a:t>
            </a:r>
          </a:p>
          <a:p>
            <a:pPr algn="ctr">
              <a:defRPr sz="5300" b="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And I'm loved by You</a:t>
            </a:r>
          </a:p>
          <a:p>
            <a:pPr algn="ctr">
              <a:defRPr sz="5300" b="0"/>
            </a:pPr>
            <a:r>
              <a:t>It's who I am</a:t>
            </a:r>
          </a:p>
          <a:p>
            <a:pPr algn="ctr">
              <a:defRPr sz="5300" b="0"/>
            </a:pPr>
            <a:r>
              <a:t>It's who I am</a:t>
            </a:r>
          </a:p>
          <a:p>
            <a:pPr algn="ctr">
              <a:defRPr sz="5300" b="0"/>
            </a:pPr>
            <a:r>
              <a:t>It's who I am</a:t>
            </a:r>
          </a:p>
          <a:p>
            <a:pPr algn="ctr">
              <a:defRPr sz="5300" b="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Oh I've seen many searching for answers far and wide</a:t>
            </a:r>
          </a:p>
          <a:p>
            <a:pPr algn="ctr">
              <a:defRPr sz="5300" b="0"/>
            </a:pPr>
            <a:r>
              <a:t>But I know we're all searching</a:t>
            </a:r>
          </a:p>
          <a:p>
            <a:pPr algn="ctr">
              <a:defRPr sz="5300" b="0"/>
            </a:pPr>
            <a:r>
              <a:t>For answers only You provide</a:t>
            </a:r>
          </a:p>
          <a:p>
            <a:pPr algn="ctr">
              <a:defRPr sz="5300" b="0"/>
            </a:pPr>
            <a:r>
              <a:t>Cause You know just what we need, before we say a word</a:t>
            </a:r>
          </a:p>
          <a:p>
            <a:pPr algn="ctr">
              <a:defRPr sz="5300" b="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BCCC english service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You're a Good, Good Father</a:t>
            </a:r>
          </a:p>
          <a:p>
            <a:pPr algn="ctr">
              <a:defRPr sz="5300" b="0"/>
            </a:pPr>
            <a:r>
              <a:t>It's who You are</a:t>
            </a:r>
          </a:p>
          <a:p>
            <a:pPr algn="ctr">
              <a:defRPr sz="5300" b="0"/>
            </a:pPr>
            <a:r>
              <a:t>It's who You are</a:t>
            </a:r>
          </a:p>
          <a:p>
            <a:pPr algn="ctr">
              <a:defRPr sz="5300" b="0"/>
            </a:pPr>
            <a:r>
              <a:t>It's who You are</a:t>
            </a:r>
          </a:p>
          <a:p>
            <a:pPr algn="ctr">
              <a:defRPr sz="5300" b="0"/>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And I'm loved by You</a:t>
            </a:r>
          </a:p>
          <a:p>
            <a:pPr algn="ctr">
              <a:defRPr sz="5300" b="0"/>
            </a:pPr>
            <a:r>
              <a:t>It's who I am</a:t>
            </a:r>
          </a:p>
          <a:p>
            <a:pPr algn="ctr">
              <a:defRPr sz="5300" b="0"/>
            </a:pPr>
            <a:r>
              <a:t>It's who I am</a:t>
            </a:r>
          </a:p>
          <a:p>
            <a:pPr algn="ctr">
              <a:defRPr sz="5300" b="0"/>
            </a:pPr>
            <a:r>
              <a:t>It's who I am</a:t>
            </a:r>
          </a:p>
          <a:p>
            <a:pPr algn="ctr">
              <a:defRPr sz="5300" b="0"/>
            </a:p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are perfect in all of Your ways</a:t>
            </a:r>
          </a:p>
          <a:p>
            <a:pPr algn="ctr">
              <a:defRPr sz="5300" b="0"/>
            </a:pPr>
            <a:r>
              <a:t>You are perfect in all of Your ways</a:t>
            </a:r>
          </a:p>
          <a:p>
            <a:pPr algn="ctr">
              <a:defRPr sz="5300" b="0"/>
            </a:pPr>
            <a:r>
              <a:t>You are perfect in all of Your ways</a:t>
            </a:r>
          </a:p>
          <a:p>
            <a:pPr algn="ctr">
              <a:defRPr sz="5300" b="0"/>
            </a:pPr>
            <a:r>
              <a:t>To us</a:t>
            </a:r>
          </a:p>
          <a:p>
            <a:pPr algn="ctr">
              <a:defRPr sz="5300" b="0"/>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are perfect in all of Your ways</a:t>
            </a:r>
          </a:p>
          <a:p>
            <a:pPr algn="ctr">
              <a:defRPr sz="5300" b="0"/>
            </a:pPr>
            <a:r>
              <a:t>You are perfect in all of Your ways</a:t>
            </a:r>
          </a:p>
          <a:p>
            <a:pPr algn="ctr">
              <a:defRPr sz="5300" b="0"/>
            </a:pPr>
            <a:r>
              <a:t>You are perfect in all of Your ways</a:t>
            </a:r>
          </a:p>
          <a:p>
            <a:pPr algn="ctr">
              <a:defRPr sz="5300" b="0"/>
            </a:pPr>
            <a:r>
              <a:t>To us</a:t>
            </a:r>
          </a:p>
          <a:p>
            <a:pPr algn="ctr">
              <a:defRPr sz="5300" b="0"/>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Oh, it's love so undeniable</a:t>
            </a:r>
          </a:p>
          <a:p>
            <a:pPr algn="ctr">
              <a:defRPr sz="5300" b="0"/>
            </a:pPr>
            <a:r>
              <a:t>I, I can hardly speak</a:t>
            </a:r>
          </a:p>
          <a:p>
            <a:pPr algn="ctr">
              <a:defRPr sz="5300" b="0"/>
            </a:pPr>
            <a:r>
              <a:t>Peace so unexplainable</a:t>
            </a:r>
          </a:p>
          <a:p>
            <a:pPr algn="ctr">
              <a:defRPr sz="5300" b="0"/>
            </a:pPr>
            <a:r>
              <a:t>I, I can hardly think</a:t>
            </a:r>
          </a:p>
          <a:p>
            <a:pPr algn="ctr">
              <a:defRPr sz="5300" b="0"/>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As You call me deeper still</a:t>
            </a:r>
          </a:p>
          <a:p>
            <a:pPr algn="ctr">
              <a:defRPr sz="5300" b="0"/>
            </a:pPr>
            <a:r>
              <a:t>As You call me deeper still</a:t>
            </a:r>
          </a:p>
          <a:p>
            <a:pPr algn="ctr">
              <a:defRPr sz="5300" b="0"/>
            </a:pPr>
            <a:r>
              <a:t>As You call me deeper still</a:t>
            </a:r>
          </a:p>
          <a:p>
            <a:pPr algn="ctr">
              <a:defRPr sz="5300" b="0"/>
            </a:pPr>
            <a:r>
              <a:t>Into love, love, love</a:t>
            </a:r>
          </a:p>
          <a:p>
            <a:pPr algn="ctr">
              <a:defRPr sz="5300" b="0"/>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You're a Good, Good Father</a:t>
            </a:r>
          </a:p>
          <a:p>
            <a:pPr algn="ctr">
              <a:defRPr sz="5300" b="0"/>
            </a:pPr>
            <a:r>
              <a:t>It's who You are</a:t>
            </a:r>
          </a:p>
          <a:p>
            <a:pPr algn="ctr">
              <a:defRPr sz="5300" b="0"/>
            </a:pPr>
            <a:r>
              <a:t>It's who You are</a:t>
            </a:r>
          </a:p>
          <a:p>
            <a:pPr algn="ctr">
              <a:defRPr sz="5300" b="0"/>
            </a:pPr>
            <a:r>
              <a:t>It's who You are</a:t>
            </a:r>
          </a:p>
          <a:p>
            <a:pPr algn="ctr">
              <a:defRPr sz="5300" b="0"/>
            </a:p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And I'm loved by You</a:t>
            </a:r>
          </a:p>
          <a:p>
            <a:pPr algn="ctr">
              <a:defRPr sz="5300" b="0"/>
            </a:pPr>
            <a:r>
              <a:t>It's who I am</a:t>
            </a:r>
          </a:p>
          <a:p>
            <a:pPr algn="ctr">
              <a:defRPr sz="5300" b="0"/>
            </a:pPr>
            <a:r>
              <a:t>It's who I am</a:t>
            </a:r>
          </a:p>
          <a:p>
            <a:pPr algn="ctr">
              <a:defRPr sz="5300" b="0"/>
            </a:pPr>
            <a:r>
              <a:t>It's who I am</a:t>
            </a:r>
          </a:p>
          <a:p>
            <a:pPr algn="ctr">
              <a:defRPr sz="5300" b="0"/>
            </a:p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You're a Good, Good Father</a:t>
            </a:r>
          </a:p>
          <a:p>
            <a:pPr algn="ctr">
              <a:defRPr sz="5300" b="0"/>
            </a:pPr>
            <a:r>
              <a:t>It's who You are</a:t>
            </a:r>
          </a:p>
          <a:p>
            <a:pPr algn="ctr">
              <a:defRPr sz="5300" b="0"/>
            </a:pPr>
            <a:r>
              <a:t>It's who You are</a:t>
            </a:r>
          </a:p>
          <a:p>
            <a:pPr algn="ctr">
              <a:defRPr sz="5300" b="0"/>
            </a:pPr>
            <a:r>
              <a:t>It's who You are</a:t>
            </a:r>
          </a:p>
          <a:p>
            <a:pPr algn="ctr">
              <a:defRPr sz="5300" b="0"/>
            </a:p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And I'm loved by You</a:t>
            </a:r>
          </a:p>
          <a:p>
            <a:pPr algn="ctr">
              <a:defRPr sz="5300" b="0"/>
            </a:pPr>
            <a:r>
              <a:t>It's who I am</a:t>
            </a:r>
          </a:p>
          <a:p>
            <a:pPr algn="ctr">
              <a:defRPr sz="5300" b="0"/>
            </a:pPr>
            <a:r>
              <a:t>It's who I am</a:t>
            </a:r>
          </a:p>
          <a:p>
            <a:pPr algn="ctr">
              <a:defRPr sz="5300" b="0"/>
            </a:pPr>
            <a:r>
              <a:t>It's who I am</a:t>
            </a:r>
          </a:p>
          <a:p>
            <a:pPr algn="ctr">
              <a:defRPr sz="5300" b="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8229600"/>
          </a:xfrm>
          <a:prstGeom prst="rect">
            <a:avLst/>
          </a:prstGeom>
          <a:noFill/>
        </p:spPr>
        <p:txBody>
          <a:bodyPr wrap="square">
            <a:spAutoFit/>
          </a:bodyPr>
          <a:lstStyle/>
          <a:p>
            <a:pPr>
              <a:defRPr sz="6000"/>
            </a:pPr>
            <a:r>
              <a:t>Please keep all phones on silent</a:t>
            </a:r>
          </a:p>
        </p:txBody>
      </p:sp>
      <p:pic>
        <p:nvPicPr>
          <p:cNvPr id="3" name="Picture 2" descr="Phone.png"/>
          <p:cNvPicPr>
            <a:picLocks noChangeAspect="1"/>
          </p:cNvPicPr>
          <p:nvPr/>
        </p:nvPicPr>
        <p:blipFill>
          <a:blip r:embed="rId2"/>
          <a:stretch>
            <a:fillRect/>
          </a:stretch>
        </p:blipFill>
        <p:spPr>
          <a:xfrm>
            <a:off x="9029700" y="1028700"/>
            <a:ext cx="8229600" cy="82296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You're a Good, Good Father</a:t>
            </a:r>
          </a:p>
          <a:p>
            <a:pPr algn="ctr">
              <a:defRPr sz="5300" b="0"/>
            </a:pPr>
            <a:r>
              <a:t>It's who You are</a:t>
            </a:r>
          </a:p>
          <a:p>
            <a:pPr algn="ctr">
              <a:defRPr sz="5300" b="0"/>
            </a:pPr>
            <a:r>
              <a:t>It's who You are</a:t>
            </a:r>
          </a:p>
          <a:p>
            <a:pPr algn="ctr">
              <a:defRPr sz="5300" b="0"/>
            </a:pPr>
            <a:r>
              <a:t>It's who You are</a:t>
            </a:r>
          </a:p>
          <a:p>
            <a:pPr algn="ctr">
              <a:defRPr sz="5300" b="0"/>
            </a:p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And I'm loved by You</a:t>
            </a:r>
          </a:p>
          <a:p>
            <a:pPr algn="ctr">
              <a:defRPr sz="5300" b="0"/>
            </a:pPr>
            <a:r>
              <a:t>It's who I am</a:t>
            </a:r>
          </a:p>
          <a:p>
            <a:pPr algn="ctr">
              <a:defRPr sz="5300" b="0"/>
            </a:pPr>
            <a:r>
              <a:t>It's who I am</a:t>
            </a:r>
          </a:p>
          <a:p>
            <a:pPr algn="ctr">
              <a:defRPr sz="5300" b="0"/>
            </a:pPr>
            <a:r>
              <a:t>It's who I am</a:t>
            </a:r>
          </a:p>
          <a:p>
            <a:pPr algn="ctr">
              <a:defRPr sz="5300" b="0"/>
            </a:p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are perfect in all of Your ways</a:t>
            </a:r>
          </a:p>
          <a:p>
            <a:pPr algn="ctr">
              <a:defRPr sz="5300" b="0"/>
            </a:pPr>
            <a:r>
              <a:t>You are perfect in all of Your ways</a:t>
            </a:r>
          </a:p>
          <a:p>
            <a:pPr algn="ctr">
              <a:defRPr sz="5300" b="0"/>
            </a:pPr>
            <a:r>
              <a:t>You are perfect in all of Your ways</a:t>
            </a:r>
          </a:p>
          <a:p>
            <a:pPr algn="ctr">
              <a:defRPr sz="5300" b="0"/>
            </a:pPr>
            <a:r>
              <a:t>To us</a:t>
            </a:r>
          </a:p>
          <a:p>
            <a:pPr algn="ctr">
              <a:defRPr sz="5300" b="0"/>
            </a:p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8229600"/>
          </a:xfrm>
          <a:prstGeom prst="rect">
            <a:avLst/>
          </a:prstGeom>
          <a:noFill/>
        </p:spPr>
        <p:txBody>
          <a:bodyPr wrap="square">
            <a:spAutoFit/>
          </a:bodyPr>
          <a:lstStyle/>
          <a:p>
            <a:pPr>
              <a:defRPr sz="6000"/>
            </a:pPr>
            <a:r>
              <a:t>Bible reading</a:t>
            </a:r>
          </a:p>
        </p:txBody>
      </p:sp>
      <p:pic>
        <p:nvPicPr>
          <p:cNvPr id="3" name="Picture 2" descr="Bible.png"/>
          <p:cNvPicPr>
            <a:picLocks noChangeAspect="1"/>
          </p:cNvPicPr>
          <p:nvPr/>
        </p:nvPicPr>
        <p:blipFill>
          <a:blip r:embed="rId2"/>
          <a:stretch>
            <a:fillRect/>
          </a:stretch>
        </p:blipFill>
        <p:spPr>
          <a:xfrm>
            <a:off x="9029700" y="1028700"/>
            <a:ext cx="8229600" cy="8229600"/>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James 1:1-18</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James, a servant of God and of the Lord Jesus Christ,</a:t>
            </a:r>
          </a:p>
          <a:p>
            <a:pPr algn="ctr">
              <a:defRPr sz="4300" b="0"/>
            </a:pPr>
            <a:r>
              <a:t>To the twelve tribes scattered among the nations:</a:t>
            </a:r>
          </a:p>
          <a:p>
            <a:pPr algn="ctr">
              <a:defRPr sz="4300" b="0"/>
            </a:pPr>
            <a:r>
              <a:t>Greetings. </a:t>
            </a:r>
          </a:p>
          <a:p>
            <a:pPr algn="ctr">
              <a:defRPr sz="4300" b="0"/>
            </a:pPr>
            <a:r>
              <a:t>² Consider it pure joy, my brothers and sisters, whenever you face trials of many kinds,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James 1:1-18</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³ because you know that the testing of your faith produces perseverance. ⁴ Let perseverance finish its work so that you may be mature and complete, not lacking anything.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James 1:1-18</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⁵ If any of you lacks wisdom, you should ask God, who gives generously to all without finding fault, and it will be given to you. ⁶ But when you ask, you must believe and not doubt, because the one who doubts is like a wave of the sea, blown and tossed by the wind.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James 1:1-18</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⁷ That person should not expect to receive anything from the Lord. ⁸ Such a person is double-minded and unstable in all they do. </a:t>
            </a:r>
          </a:p>
          <a:p>
            <a:pPr algn="ctr">
              <a:defRPr sz="4300" b="0"/>
            </a:p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James 1:1-18</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⁹ Believers in humble circumstances ought to take pride in their high position. ¹⁰ But the rich should take pride in their humiliation—since they will pass away like a wild flower.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James 1:1-18</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¹¹ For the sun rises with scorching heat and withers the plant; its blossom falls and its beauty is destroyed. In the same way, the rich will fade away even while they go about their business. </a:t>
            </a:r>
          </a:p>
          <a:p>
            <a:pPr algn="ctr">
              <a:defRPr sz="4300" b="0"/>
            </a:pPr>
            <a:r>
              <a:t>¹² Blessed is the one who perseveres under trial because, having stood the test, that person will receive the crown of life that the Lord has promised to those who love him. </a:t>
            </a:r>
          </a:p>
          <a:p>
            <a:pPr algn="ctr">
              <a:defRPr sz="4300" b="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Ancient Of Days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James 1:1-18</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¹³ When tempted, no one should say, “God is tempting me.” For God cannot be tempted by evil, nor does he tempt anyone; ¹⁴ but each person is tempted when they are dragged away by their own evil desire and enticed.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James 1:1-18</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¹⁵ Then, after desire has conceived, it gives birth to sin; and sin, when it is full-grown, gives birth to death. </a:t>
            </a:r>
          </a:p>
          <a:p>
            <a:pPr algn="ctr">
              <a:defRPr sz="4300" b="0"/>
            </a:pPr>
            <a:r>
              <a:t>¹⁶ Don’t be deceived, my dear brothers and sisters.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James 1:1-18</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¹⁷ Every good and perfect gift is from above, coming down from the Father of the heavenly lights, who does not change like shifting shadows. ¹⁸ He chose to give us birth through the word of truth, that we might be a kind of firstfruits of all he created.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Announcements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371600" y="4229100"/>
            <a:ext cx="5486400" cy="914400"/>
          </a:xfrm>
          <a:prstGeom prst="rect">
            <a:avLst/>
          </a:prstGeom>
          <a:noFill/>
        </p:spPr>
        <p:txBody>
          <a:bodyPr wrap="square" lIns="0">
            <a:spAutoFit/>
          </a:bodyPr>
          <a:lstStyle/>
          <a:p/>
          <a:p>
            <a:pPr>
              <a:defRPr sz="7000"/>
            </a:pPr>
            <a:r>
              <a:t>Offering</a:t>
            </a:r>
          </a:p>
        </p:txBody>
      </p:sp>
      <p:sp>
        <p:nvSpPr>
          <p:cNvPr id="3" name="Rounded Rectangle 2"/>
          <p:cNvSpPr/>
          <p:nvPr/>
        </p:nvSpPr>
        <p:spPr>
          <a:xfrm>
            <a:off x="6057900" y="34290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756071" y="342900"/>
            <a:ext cx="9509760" cy="1714500"/>
          </a:xfrm>
          <a:prstGeom prst="rect">
            <a:avLst/>
          </a:prstGeom>
          <a:noFill/>
        </p:spPr>
        <p:txBody>
          <a:bodyPr wrap="square">
            <a:spAutoFit/>
          </a:bodyPr>
          <a:lstStyle/>
          <a:p/>
          <a:p>
            <a:pPr>
              <a:defRPr sz="3200">
                <a:latin typeface="Gill Sans MT"/>
              </a:defRPr>
            </a:pPr>
            <a:r>
              <a:t>Account name: Blacktown Chinese Christian Church</a:t>
            </a:r>
          </a:p>
        </p:txBody>
      </p:sp>
      <p:pic>
        <p:nvPicPr>
          <p:cNvPr id="5" name="Picture 4" descr="church.png"/>
          <p:cNvPicPr>
            <a:picLocks noChangeAspect="1"/>
          </p:cNvPicPr>
          <p:nvPr/>
        </p:nvPicPr>
        <p:blipFill>
          <a:blip r:embed="rId2"/>
          <a:stretch>
            <a:fillRect/>
          </a:stretch>
        </p:blipFill>
        <p:spPr>
          <a:xfrm>
            <a:off x="6229350" y="514350"/>
            <a:ext cx="1371600" cy="1371600"/>
          </a:xfrm>
          <a:prstGeom prst="rect">
            <a:avLst/>
          </a:prstGeom>
        </p:spPr>
      </p:pic>
      <p:sp>
        <p:nvSpPr>
          <p:cNvPr id="6" name="Rounded Rectangle 5"/>
          <p:cNvSpPr/>
          <p:nvPr/>
        </p:nvSpPr>
        <p:spPr>
          <a:xfrm>
            <a:off x="6057900" y="2314575"/>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7756071" y="2314575"/>
            <a:ext cx="9509760" cy="1714500"/>
          </a:xfrm>
          <a:prstGeom prst="rect">
            <a:avLst/>
          </a:prstGeom>
          <a:noFill/>
        </p:spPr>
        <p:txBody>
          <a:bodyPr wrap="square">
            <a:spAutoFit/>
          </a:bodyPr>
          <a:lstStyle/>
          <a:p/>
          <a:p>
            <a:pPr>
              <a:defRPr sz="3200">
                <a:latin typeface="Gill Sans MT"/>
              </a:defRPr>
            </a:pPr>
            <a:r>
              <a:t>Account number: 4216 50263</a:t>
            </a:r>
          </a:p>
        </p:txBody>
      </p:sp>
      <p:pic>
        <p:nvPicPr>
          <p:cNvPr id="8" name="Picture 7" descr="account_number.png"/>
          <p:cNvPicPr>
            <a:picLocks noChangeAspect="1"/>
          </p:cNvPicPr>
          <p:nvPr/>
        </p:nvPicPr>
        <p:blipFill>
          <a:blip r:embed="rId3"/>
          <a:stretch>
            <a:fillRect/>
          </a:stretch>
        </p:blipFill>
        <p:spPr>
          <a:xfrm>
            <a:off x="6229350" y="2486025"/>
            <a:ext cx="1371600" cy="1371600"/>
          </a:xfrm>
          <a:prstGeom prst="rect">
            <a:avLst/>
          </a:prstGeom>
        </p:spPr>
      </p:pic>
      <p:sp>
        <p:nvSpPr>
          <p:cNvPr id="9" name="Rounded Rectangle 8"/>
          <p:cNvSpPr/>
          <p:nvPr/>
        </p:nvSpPr>
        <p:spPr>
          <a:xfrm>
            <a:off x="6057900" y="428625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756071" y="4286250"/>
            <a:ext cx="9509760" cy="1714500"/>
          </a:xfrm>
          <a:prstGeom prst="rect">
            <a:avLst/>
          </a:prstGeom>
          <a:noFill/>
        </p:spPr>
        <p:txBody>
          <a:bodyPr wrap="square">
            <a:spAutoFit/>
          </a:bodyPr>
          <a:lstStyle/>
          <a:p/>
          <a:p>
            <a:pPr>
              <a:defRPr sz="3200">
                <a:latin typeface="Gill Sans MT"/>
              </a:defRPr>
            </a:pPr>
            <a:r>
              <a:t>BSB: 112 - 879</a:t>
            </a:r>
          </a:p>
        </p:txBody>
      </p:sp>
      <p:pic>
        <p:nvPicPr>
          <p:cNvPr id="11" name="Picture 10" descr="bsb.png"/>
          <p:cNvPicPr>
            <a:picLocks noChangeAspect="1"/>
          </p:cNvPicPr>
          <p:nvPr/>
        </p:nvPicPr>
        <p:blipFill>
          <a:blip r:embed="rId4"/>
          <a:stretch>
            <a:fillRect/>
          </a:stretch>
        </p:blipFill>
        <p:spPr>
          <a:xfrm>
            <a:off x="6229350" y="4457700"/>
            <a:ext cx="1371600" cy="1371600"/>
          </a:xfrm>
          <a:prstGeom prst="rect">
            <a:avLst/>
          </a:prstGeom>
        </p:spPr>
      </p:pic>
      <p:sp>
        <p:nvSpPr>
          <p:cNvPr id="12" name="Rounded Rectangle 11"/>
          <p:cNvSpPr/>
          <p:nvPr/>
        </p:nvSpPr>
        <p:spPr>
          <a:xfrm>
            <a:off x="6057900" y="6257925"/>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7756071" y="6257925"/>
            <a:ext cx="9509760" cy="1714500"/>
          </a:xfrm>
          <a:prstGeom prst="rect">
            <a:avLst/>
          </a:prstGeom>
          <a:noFill/>
        </p:spPr>
        <p:txBody>
          <a:bodyPr wrap="square">
            <a:spAutoFit/>
          </a:bodyPr>
          <a:lstStyle/>
          <a:p/>
          <a:p>
            <a:pPr>
              <a:defRPr sz="3200">
                <a:latin typeface="Gill Sans MT"/>
              </a:defRPr>
            </a:pPr>
            <a:r>
              <a:t>Please put in "offering" as the reference</a:t>
            </a:r>
          </a:p>
        </p:txBody>
      </p:sp>
      <p:pic>
        <p:nvPicPr>
          <p:cNvPr id="14" name="Picture 13" descr="hands.png"/>
          <p:cNvPicPr>
            <a:picLocks noChangeAspect="1"/>
          </p:cNvPicPr>
          <p:nvPr/>
        </p:nvPicPr>
        <p:blipFill>
          <a:blip r:embed="rId5"/>
          <a:stretch>
            <a:fillRect/>
          </a:stretch>
        </p:blipFill>
        <p:spPr>
          <a:xfrm>
            <a:off x="6229350" y="6429375"/>
            <a:ext cx="1371600" cy="1371600"/>
          </a:xfrm>
          <a:prstGeom prst="rect">
            <a:avLst/>
          </a:prstGeom>
        </p:spPr>
      </p:pic>
      <p:sp>
        <p:nvSpPr>
          <p:cNvPr id="15" name="Rounded Rectangle 14"/>
          <p:cNvSpPr/>
          <p:nvPr/>
        </p:nvSpPr>
        <p:spPr>
          <a:xfrm>
            <a:off x="6057900" y="822960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56071" y="8229600"/>
            <a:ext cx="9509760" cy="1714500"/>
          </a:xfrm>
          <a:prstGeom prst="rect">
            <a:avLst/>
          </a:prstGeom>
          <a:noFill/>
        </p:spPr>
        <p:txBody>
          <a:bodyPr wrap="square">
            <a:spAutoFit/>
          </a:bodyPr>
          <a:lstStyle/>
          <a:p/>
          <a:p>
            <a:pPr>
              <a:defRPr sz="3200">
                <a:latin typeface="Gill Sans MT"/>
              </a:defRPr>
            </a:pPr>
            <a:r>
              <a:t>The offering box is available at the back of the hall</a:t>
            </a:r>
          </a:p>
        </p:txBody>
      </p:sp>
      <p:pic>
        <p:nvPicPr>
          <p:cNvPr id="17" name="Picture 16" descr="box.png"/>
          <p:cNvPicPr>
            <a:picLocks noChangeAspect="1"/>
          </p:cNvPicPr>
          <p:nvPr/>
        </p:nvPicPr>
        <p:blipFill>
          <a:blip r:embed="rId6"/>
          <a:stretch>
            <a:fillRect/>
          </a:stretch>
        </p:blipFill>
        <p:spPr>
          <a:xfrm>
            <a:off x="6229350" y="8401050"/>
            <a:ext cx="1371600" cy="1371600"/>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Prayer points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Mingle time!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Though the nations rage, kingdoms rise and fall</a:t>
            </a:r>
          </a:p>
          <a:p>
            <a:pPr algn="ctr">
              <a:defRPr sz="5300" b="0"/>
            </a:pPr>
            <a:r>
              <a:t>There is still one King reigning over all</a:t>
            </a:r>
          </a:p>
          <a:p>
            <a:pPr algn="ctr">
              <a:defRPr sz="5300" b="0"/>
            </a:pPr>
            <a:r>
              <a:t>So I will not fear for this truth remains</a:t>
            </a:r>
          </a:p>
          <a:p>
            <a:pPr algn="ctr">
              <a:defRPr sz="5300" b="0"/>
            </a:pPr>
            <a:r>
              <a:t>That my God is, the Ancient of Days</a:t>
            </a:r>
          </a:p>
          <a:p>
            <a:pPr algn="ctr">
              <a:defRPr sz="5300" b="0"/>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None above Him, none before Him</a:t>
            </a:r>
          </a:p>
          <a:p>
            <a:pPr algn="ctr">
              <a:defRPr sz="5300" b="0"/>
            </a:pPr>
            <a:r>
              <a:t>All of time in His hands</a:t>
            </a:r>
          </a:p>
          <a:p>
            <a:pPr algn="ctr">
              <a:defRPr sz="5300" b="0"/>
            </a:pPr>
            <a:r>
              <a:t>For His throne it shall remain and ever stand</a:t>
            </a:r>
          </a:p>
          <a:p>
            <a:pPr algn="ctr">
              <a:defRPr sz="5300" b="0"/>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All the power, all the glory</a:t>
            </a:r>
          </a:p>
          <a:p>
            <a:pPr algn="ctr">
              <a:defRPr sz="5300" b="0"/>
            </a:pPr>
            <a:r>
              <a:t>I will trust in His name</a:t>
            </a:r>
          </a:p>
          <a:p>
            <a:pPr algn="ctr">
              <a:defRPr sz="5300" b="0"/>
            </a:pPr>
            <a:r>
              <a:t>For my God is, the Ancient of Days</a:t>
            </a:r>
          </a:p>
          <a:p>
            <a:pPr algn="ctr">
              <a:defRPr sz="5300" b="0"/>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Though the dread of night overwhelms my soul</a:t>
            </a:r>
          </a:p>
          <a:p>
            <a:pPr algn="ctr">
              <a:defRPr sz="5300" b="0"/>
            </a:pPr>
            <a:r>
              <a:t>He is here with me, I am not alone</a:t>
            </a:r>
          </a:p>
          <a:p>
            <a:pPr algn="ctr">
              <a:defRPr sz="5300" b="0"/>
            </a:pPr>
            <a:r>
              <a:t>O His love is sure, and He knows my name</a:t>
            </a:r>
          </a:p>
          <a:p>
            <a:pPr algn="ctr">
              <a:defRPr sz="5300" b="0"/>
            </a:pPr>
            <a:r>
              <a:t>For my God is, the Ancient of Days</a:t>
            </a:r>
          </a:p>
          <a:p>
            <a:pPr algn="ctr">
              <a:defRPr sz="5300" b="0"/>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None above Him, none before Him</a:t>
            </a:r>
          </a:p>
          <a:p>
            <a:pPr algn="ctr">
              <a:defRPr sz="5300" b="0"/>
            </a:pPr>
            <a:r>
              <a:t>All of time in His hands</a:t>
            </a:r>
          </a:p>
          <a:p>
            <a:pPr algn="ctr">
              <a:defRPr sz="5300" b="0"/>
            </a:pPr>
            <a:r>
              <a:t>For His throne it shall remain and ever stand</a:t>
            </a:r>
          </a:p>
          <a:p>
            <a:pPr algn="ctr">
              <a:defRPr sz="5300" b="0"/>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{A4D55EEF-21F4-BB47-B4F7-72514DB86205}tf10001063</Template>
  <TotalTime>6</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Century Gothic</vt:lpstr>
      <vt:lpstr>Mesh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Template</dc:title>
  <cp:lastModifiedBy>Johnny Wu</cp:lastModifiedBy>
  <cp:revision>11</cp:revision>
  <dcterms:created xsi:type="dcterms:W3CDTF">2006-08-16T00:00:00Z</dcterms:created>
  <dcterms:modified xsi:type="dcterms:W3CDTF">2024-07-29T05:02:21Z</dcterms:modified>
  <dc:identifier>DAF9TDiojmQ</dc:identifier>
</cp:coreProperties>
</file>