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A384A-ED5F-4318-9AC8-6BB8ED2B8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34909-A2BE-4BA9-BF58-52A4A5DC6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462DA-1C87-405C-8696-BDAD369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8D49C-FFBD-47C5-837B-81FCCE8F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3B87D-7AD3-41B9-B396-7037EA65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2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DC4B1-60D9-40CA-8819-D903A804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FFFF9-40F1-4B6A-BEF6-B0AC4D10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B0796-836B-405D-AF6C-04ED646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7D227-6F0E-4BA5-956B-243A120D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55C4C-A569-44A0-A389-A187845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5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F4108C-7545-4173-84D8-8A6D795F8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86319-70B2-4FE0-88C1-062CE350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DE1F7-EBEA-4C1C-8829-9FB0BA28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7E63-887F-4FD4-8CD5-9DC504A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E2865-350F-4191-A64B-284542C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3F1DA-38CF-451F-ADBC-7AA34760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CE73E-014F-4823-A4A3-AAA5F74A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BFF6A-4250-4AAE-8F40-7CE3A739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37218-F7EB-452A-9F3D-098867E7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A1951-A78D-4366-A821-4F345D3A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F0C8C-37FD-4B18-AEBA-9922CB0A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0A1742-CF3F-4371-97B1-5E80E5F8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7F151-8750-4A2B-AC14-907C99F4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5F79A-7BA0-4DC9-A644-D2909718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FC5C1-31DB-4C74-9008-2374877A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1FDA9-92D0-4860-A501-A5F7B2E4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507BE-213C-494C-B450-42CEA4433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BC1C3-056F-4FFD-9D32-AFE0C91D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1E86C-D209-4F49-987A-4EC7C37C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8B436-1872-4171-A11E-B900FAF9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C9A91-A4F8-4503-A1F4-2AEC14E4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0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B5A8E-431D-45A2-965F-679B30EE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1FD14-64B3-4CF6-9098-6A7323B0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9C298-3C8C-4F70-8619-08850BEF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07976-8F7A-4DBE-AA38-4D7D52B35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37E073-752B-4068-8822-CA4A4299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6084E3-3611-4A56-8939-99996DB7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5488F-1A0F-48F7-B643-434AB56B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F2B29A-9101-48CD-8969-B94CF321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5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0492-894F-412E-B4AD-0A6C897A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F4F66-6916-4EE1-BC4B-2DE881EA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6F2C47-A21C-491B-9D12-67F954F8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23282-A419-4AF7-8A57-E00AAE8E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3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70E0B5-5E78-44C7-8FA3-3F3BA89F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284C98-F70A-42FA-B185-3D86A429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23326-CFFA-4D3B-9A4E-8311B418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2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A8C0-3CA3-4300-B56A-B28D325E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18F46-E005-48F0-A5E0-407BF0ED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D06F9-EFAD-4162-9AB7-94CB4B37A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A6095-E0F8-429A-A081-81EB4929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E981D-DDF1-4FA0-B3A5-9DBEAEB8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02414-9600-48DD-94F1-E6D1FE4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9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C100-2A16-4CB9-8B24-1027B403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0B34E7-2242-4B60-B0E7-119DC44A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76EBC-AD0E-4D27-A94E-6E80F57E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23CB4-A7CD-4E28-BD2C-2CBC5A5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75E71-CEB8-4645-92B2-681BD58D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88E04-6127-4F59-AA31-66248AD5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C65519-A3AE-4A5D-9805-C433E4DF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CBE48-E552-411C-8065-49F75EEC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0B53E-CA67-4C25-8EB2-0CCADF771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923A-BE9C-41E8-809C-F5D8F830E54E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3F259-8F27-4B48-870B-747255708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8C200-BDBE-419B-8334-CA2229F9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79A8-EFC9-448F-914B-199AF65C3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4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C09573F-088E-455A-A134-6E16EC6AC547}"/>
              </a:ext>
            </a:extLst>
          </p:cNvPr>
          <p:cNvGrpSpPr/>
          <p:nvPr/>
        </p:nvGrpSpPr>
        <p:grpSpPr>
          <a:xfrm>
            <a:off x="43542" y="0"/>
            <a:ext cx="11919611" cy="6858000"/>
            <a:chOff x="43543" y="0"/>
            <a:chExt cx="8309578" cy="47809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4D9521-40A3-411E-B3DC-162BA7F8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43" y="0"/>
              <a:ext cx="2961905" cy="478095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6EC6FC4-8043-41D2-8C64-15241E9C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448" y="0"/>
              <a:ext cx="5347673" cy="47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43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翔宇</dc:creator>
  <cp:lastModifiedBy>潘 翔宇</cp:lastModifiedBy>
  <cp:revision>1</cp:revision>
  <dcterms:created xsi:type="dcterms:W3CDTF">2020-08-12T14:04:15Z</dcterms:created>
  <dcterms:modified xsi:type="dcterms:W3CDTF">2020-08-12T14:07:02Z</dcterms:modified>
</cp:coreProperties>
</file>