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264" r:id="rId22"/>
    <p:sldId id="267" r:id="rId23"/>
    <p:sldId id="270" r:id="rId24"/>
    <p:sldId id="271" r:id="rId25"/>
    <p:sldId id="272" r:id="rId26"/>
    <p:sldId id="273" r:id="rId27"/>
    <p:sldId id="274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268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69" r:id="rId50"/>
    <p:sldId id="288" r:id="rId51"/>
    <p:sldId id="289" r:id="rId52"/>
    <p:sldId id="290" r:id="rId53"/>
    <p:sldId id="291" r:id="rId54"/>
    <p:sldId id="292" r:id="rId55"/>
    <p:sldId id="293" r:id="rId56"/>
    <p:sldId id="294" r:id="rId57"/>
    <p:sldId id="265" r:id="rId58"/>
    <p:sldId id="266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24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40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90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67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87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77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12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19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78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00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5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E4DB-0175-4FFA-90B3-3105566DB41D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09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耶和華以色列的君、以色列的救贖主萬軍之耶和華如此說、我是首先的、我是未後的、除我以外、再沒有真神。</a:t>
            </a:r>
            <a:endParaRPr lang="en-US" altLang="zh-TW" sz="48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以賽亞書 </a:t>
            </a: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44:6</a:t>
            </a:r>
            <a:endParaRPr lang="en-GB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83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萬族萬國高唱，讚美祢名字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/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從永遠到永遠，祢超過諸天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54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除祢以外，找不到尊貴像祢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6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除祢以外，找不到更美名字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除祢以外，並沒有，沒有別名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6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可以配受權柄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讚美以及崇敬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75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聖潔國度、榮耀全屬祢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26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除祢以外，找不到尊貴像你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7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除祢以外，找不到更美名字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2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除祢以外，並沒有，沒有別名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9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可以配受權柄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讚美以及崇敬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55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大地頌讚歡唱，讚美祢名字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/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耶穌尊貴高超過一切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7296727" y="5274217"/>
            <a:ext cx="4346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2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聖潔國度、榮耀全屬祢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〔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上行之詩。</a:t>
            </a: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〕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我要向山舉目。我的幫助從何而來。</a:t>
            </a:r>
            <a:endParaRPr lang="en-US" altLang="zh-TW" sz="48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我的幫助從造天地的耶和華而來。</a:t>
            </a:r>
            <a:endParaRPr lang="en-US" altLang="zh-TW" sz="48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詩篇 </a:t>
            </a: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121:1-2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7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我要向高山舉目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我的幫助從何來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幫助從造天地的耶和華而來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5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我要向高山舉目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我的幫助從何來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幫助從造天地的耶和華而來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我要向高山舉目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我的幫助從何來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5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幫助從造天地的耶和華而來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43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萬族萬國高唱，讚美祢名字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/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從永遠到永遠，祢超過諸天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我要向高山舉目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我的幫助從何來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幫助從造天地的耶和華而來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15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15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幫助從造天地的耶和華而來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6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主，為祢的恩典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我要滿心感謝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9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由泥內生機到變幻天氣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讓這世界各樣完備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20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主，為祢的恩手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我要滿心感謝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由扶助拯救到試煉阻攔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導我按祢正路前行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6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我出生前祢已深知我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到了今天亦有幫助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3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除祢以外，找不到尊貴像祢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為我備救恩召我出黑暗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做祢聖潔國度人民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6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主，為祢的恩言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我要滿心感謝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2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由提示安慰到責備管教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內裏有祢愛念呈現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88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主，為祢的恩情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我要滿心感謝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6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也要常思想，晝夜數算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藉愛見證祢大能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祢的安排往往多新意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祢有豐賞亦會收取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81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微細調配中讓我得益處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現我再見天恩處處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神呀！祢恩典太美妙神奇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配得萬眾稱善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我要以感恩為祭獻給祢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並永記念祢作為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和撒那，和撒那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和撒那在那至高處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6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除祢以外，找不到更美名字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6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和撒那，和撒那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和撒那在那至高處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1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我們高舉祢名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心中充滿讚美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82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齊來高舉我主我神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和撒那歸萬王之王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6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榮耀，榮耀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榮耀歸萬王之王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7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榮耀，榮耀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榮耀歸萬王之王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8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我們高舉祢名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心中充滿讚美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3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齊來高舉我主我神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願榮耀歸萬王之王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7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當用各樣的智慧、把基督的道理、豐豐富富的</a:t>
            </a:r>
            <a:r>
              <a:rPr lang="zh-TW" altLang="en-US" sz="4800" b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存在心裡、</a:t>
            </a: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〔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或作當把基督的道理豐豐富富的存在心裡以各樣的智慧</a:t>
            </a: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〕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9222377" y="5274217"/>
            <a:ext cx="2420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團訓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0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用詩章、頌詞、靈歌、彼此教導、</a:t>
            </a:r>
            <a:r>
              <a:rPr lang="zh-TW" altLang="en-US" sz="4800" b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互相勸戒心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被恩感</a:t>
            </a:r>
            <a:r>
              <a:rPr lang="zh-TW" altLang="en-US" sz="4800" b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歌頌神。</a:t>
            </a:r>
            <a:endParaRPr lang="en-US" altLang="zh-TW" sz="48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歌羅西書 </a:t>
            </a: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3:16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9222377" y="5274217"/>
            <a:ext cx="2420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團訓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5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除祢以外，並沒有，沒有別名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24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可以配受權柄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讚美以及崇敬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22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聖潔國度、榮耀全屬祢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3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大地頌讚歡唱，讚美祢名字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/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耶穌尊貴高超過一切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7296727" y="5274217"/>
            <a:ext cx="4346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940</Words>
  <Application>Microsoft Office PowerPoint</Application>
  <PresentationFormat>寬螢幕</PresentationFormat>
  <Paragraphs>155</Paragraphs>
  <Slides>58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4" baseType="lpstr">
      <vt:lpstr>Microsoft JhengHei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Pangyan Wong</dc:creator>
  <cp:lastModifiedBy>Pangyan Wong</cp:lastModifiedBy>
  <cp:revision>153</cp:revision>
  <dcterms:created xsi:type="dcterms:W3CDTF">2017-09-21T15:07:30Z</dcterms:created>
  <dcterms:modified xsi:type="dcterms:W3CDTF">2017-09-22T22:10:51Z</dcterms:modified>
</cp:coreProperties>
</file>