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0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8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7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9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0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5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E4DB-0175-4FFA-90B3-3105566DB41D}" type="datetimeFigureOut">
              <a:rPr lang="en-GB" smtClean="0"/>
              <a:t>21/09/2017</a:t>
            </a:fld>
            <a:endParaRPr lang="en-GB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D0A8-698F-48FF-93AC-B3E294BF4C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0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耶和華以色列的君、以色列的救贖主萬軍之耶和華如此說、我是首先的、我是未後的、除我以外、再沒有真神。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endParaRPr 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/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以賽亞書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44:6</a:t>
            </a:r>
            <a:endParaRPr lang="en-GB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8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當用各樣的智慧、把基督的道理、豐豐富富的存在心裏、（或作當把基督的道理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豐豐富富的存在心裏以各樣的智慧）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0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用詩章、頌詞、靈歌、彼此教導、互相勸戒、心被恩感歌頌神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歌羅西書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3:16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5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大地頌讚歌唱，讚美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耶穌尊貴高超過一切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6726" y="5322854"/>
            <a:ext cx="434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2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萬族萬國高唱，讚美祢名字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/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從永遠到永遠，祢超過諸天</a:t>
            </a: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" name="文字方塊 1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除祢以外，找不到尊貴像你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除祢以外，找不到更美名字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除祢以外，並沒有，沒有別名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可以配受權柄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讚美以及崇敬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2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聖潔國度、榮耀全屬祢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GB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293033" y="5274217"/>
            <a:ext cx="43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>
                <a:solidFill>
                  <a:schemeClr val="bg1">
                    <a:lumMod val="75000"/>
                  </a:schemeClr>
                </a:solidFill>
              </a:rPr>
              <a:t>除祢以外</a:t>
            </a:r>
            <a:endParaRPr lang="en-GB" sz="8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13806" y="339634"/>
            <a:ext cx="11129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（上行之詩）我要向山舉目。我的幫助從何而來。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我的幫助從造天地的耶和華而來。</a:t>
            </a:r>
            <a:endParaRPr lang="en-US" altLang="zh-TW" sz="48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endParaRPr lang="en-US" altLang="zh-TW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r">
              <a:lnSpc>
                <a:spcPct val="150000"/>
              </a:lnSpc>
            </a:pP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詩篇 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121:1-2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5322854"/>
            <a:ext cx="5840812" cy="1274802"/>
          </a:xfrm>
          <a:prstGeom prst="rect">
            <a:avLst/>
          </a:prstGeom>
          <a:effectLst>
            <a:outerShdw blurRad="63500" dist="635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7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225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Pangyan Wong</dc:creator>
  <cp:lastModifiedBy>Pangyan Wong</cp:lastModifiedBy>
  <cp:revision>64</cp:revision>
  <dcterms:created xsi:type="dcterms:W3CDTF">2017-09-21T15:07:30Z</dcterms:created>
  <dcterms:modified xsi:type="dcterms:W3CDTF">2017-09-21T15:47:24Z</dcterms:modified>
</cp:coreProperties>
</file>