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8755-A202-4263-9C3A-C0B7E782829D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75CA-628F-4782-B827-606359ABA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41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8755-A202-4263-9C3A-C0B7E782829D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75CA-628F-4782-B827-606359ABA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51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8755-A202-4263-9C3A-C0B7E782829D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75CA-628F-4782-B827-606359ABA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08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8755-A202-4263-9C3A-C0B7E782829D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75CA-628F-4782-B827-606359ABA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91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8755-A202-4263-9C3A-C0B7E782829D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75CA-628F-4782-B827-606359ABA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88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8755-A202-4263-9C3A-C0B7E782829D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75CA-628F-4782-B827-606359ABA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47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8755-A202-4263-9C3A-C0B7E782829D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75CA-628F-4782-B827-606359ABA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1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8755-A202-4263-9C3A-C0B7E782829D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75CA-628F-4782-B827-606359ABA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18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8755-A202-4263-9C3A-C0B7E782829D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75CA-628F-4782-B827-606359ABA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66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8755-A202-4263-9C3A-C0B7E782829D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75CA-628F-4782-B827-606359ABA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68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8755-A202-4263-9C3A-C0B7E782829D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75CA-628F-4782-B827-606359ABA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62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88755-A202-4263-9C3A-C0B7E782829D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E75CA-628F-4782-B827-606359ABA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97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348509" y="942109"/>
            <a:ext cx="97258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M623 </a:t>
            </a:r>
            <a:r>
              <a:rPr lang="zh-TW" altLang="en-US" sz="5400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文化人類學與宣教</a:t>
            </a:r>
            <a:endParaRPr lang="en-US" altLang="zh-TW" sz="5400" b="1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54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zh-TW" altLang="en-US" sz="5400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課堂簡報</a:t>
            </a:r>
            <a:endParaRPr lang="en-GB" sz="54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637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主題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遠足會</a:t>
            </a:r>
            <a:endParaRPr lang="en-US" altLang="zh-TW" dirty="0" smtClean="0"/>
          </a:p>
          <a:p>
            <a:r>
              <a:rPr lang="zh-TW" altLang="en-US" dirty="0" smtClean="0"/>
              <a:t>一個本地的遠足</a:t>
            </a:r>
            <a:r>
              <a:rPr lang="zh-TW" altLang="en-US" dirty="0" smtClean="0"/>
              <a:t>會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56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硏究方法</a:t>
            </a:r>
            <a:endParaRPr lang="en-GB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介紹方法</a:t>
            </a:r>
            <a:endParaRPr lang="en-US" altLang="zh-TW" dirty="0" smtClean="0"/>
          </a:p>
          <a:p>
            <a:r>
              <a:rPr lang="zh-TW" altLang="en-US" dirty="0" smtClean="0"/>
              <a:t>用了多種方法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質性訪談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搜集資料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（參與觀察）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介紹文化</a:t>
            </a:r>
            <a:endParaRPr lang="en-GB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383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分類樹</a:t>
            </a:r>
            <a:endParaRPr lang="en-GB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zh-TW" altLang="en-US" dirty="0" smtClean="0"/>
              <a:t>遠足會分類樹</a:t>
            </a:r>
            <a:r>
              <a:rPr lang="en-US" dirty="0" smtClean="0"/>
              <a:t>]</a:t>
            </a:r>
          </a:p>
          <a:p>
            <a:r>
              <a:rPr lang="en-US" altLang="zh-TW" dirty="0" smtClean="0"/>
              <a:t>[</a:t>
            </a:r>
            <a:r>
              <a:rPr lang="zh-TW" altLang="en-US" dirty="0" smtClean="0"/>
              <a:t>隊伍角色分類樹</a:t>
            </a:r>
            <a:r>
              <a:rPr lang="en-US" altLang="zh-TW" dirty="0" smtClean="0"/>
              <a:t>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73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相片、圖表</a:t>
            </a:r>
            <a:endParaRPr lang="en-GB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[</a:t>
            </a:r>
            <a:r>
              <a:rPr lang="zh-TW" altLang="en-US" dirty="0" smtClean="0"/>
              <a:t>遠足相片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[</a:t>
            </a:r>
            <a:r>
              <a:rPr lang="zh-TW" altLang="en-US" dirty="0" smtClean="0"/>
              <a:t>行程通告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[</a:t>
            </a:r>
            <a:r>
              <a:rPr lang="zh-TW" altLang="en-US" dirty="0" smtClean="0"/>
              <a:t>遠足</a:t>
            </a:r>
            <a:r>
              <a:rPr lang="en-US" altLang="zh-TW" smtClean="0"/>
              <a:t> apps]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358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基本分析</a:t>
            </a:r>
            <a:endParaRPr lang="en-GB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535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後記</a:t>
            </a:r>
            <a:endParaRPr lang="en-GB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現在跟從前的比較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006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74</Words>
  <Application>Microsoft Office PowerPoint</Application>
  <PresentationFormat>寬螢幕</PresentationFormat>
  <Paragraphs>23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SimHei</vt:lpstr>
      <vt:lpstr>Arial</vt:lpstr>
      <vt:lpstr>Calibri</vt:lpstr>
      <vt:lpstr>Calibri Light</vt:lpstr>
      <vt:lpstr>Office 佈景主題</vt:lpstr>
      <vt:lpstr>PowerPoint 簡報</vt:lpstr>
      <vt:lpstr>主題</vt:lpstr>
      <vt:lpstr>硏究方法</vt:lpstr>
      <vt:lpstr>介紹文化</vt:lpstr>
      <vt:lpstr>分類樹</vt:lpstr>
      <vt:lpstr>相片、圖表</vt:lpstr>
      <vt:lpstr>基本分析</vt:lpstr>
      <vt:lpstr>後記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Pangyan Wong</dc:creator>
  <cp:lastModifiedBy>Pangyan Wong</cp:lastModifiedBy>
  <cp:revision>24</cp:revision>
  <dcterms:created xsi:type="dcterms:W3CDTF">2018-03-13T16:07:59Z</dcterms:created>
  <dcterms:modified xsi:type="dcterms:W3CDTF">2018-03-18T01:09:24Z</dcterms:modified>
</cp:coreProperties>
</file>