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4" r:id="rId7"/>
    <p:sldId id="266" r:id="rId8"/>
    <p:sldId id="267" r:id="rId9"/>
    <p:sldId id="259" r:id="rId10"/>
    <p:sldId id="260" r:id="rId11"/>
    <p:sldId id="261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1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08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1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88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4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6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8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8755-A202-4263-9C3A-C0B7E782829D}" type="datetimeFigureOut">
              <a:rPr lang="en-GB" smtClean="0"/>
              <a:t>18/03/2018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75CA-628F-4782-B827-606359AB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7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48509" y="942109"/>
            <a:ext cx="97258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M623 </a:t>
            </a:r>
            <a:r>
              <a:rPr lang="zh-TW" altLang="en-US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文化人類學與宣教</a:t>
            </a:r>
            <a:endParaRPr lang="en-US" altLang="zh-TW" sz="5400" b="1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5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zh-TW" altLang="en-US" sz="54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課堂簡報</a:t>
            </a:r>
            <a:endParaRPr lang="en-GB" sz="5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7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遠足相片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3" y="1690688"/>
            <a:ext cx="5801784" cy="435133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70" y="1027906"/>
            <a:ext cx="4242660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行程通告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35" y="1690688"/>
            <a:ext cx="615503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51235" y="6183086"/>
            <a:ext cx="7907383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http://yungshehhikers.org/86-2018/86-routes/86-11-20180311.png</a:t>
            </a:r>
          </a:p>
        </p:txBody>
      </p:sp>
    </p:spTree>
    <p:extLst>
      <p:ext uri="{BB962C8B-B14F-4D97-AF65-F5344CB8AC3E}">
        <p14:creationId xmlns:p14="http://schemas.microsoft.com/office/powerpoint/2010/main" val="280535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計劃、記錄行程</a:t>
            </a:r>
            <a:r>
              <a:rPr lang="en-US" altLang="zh-TW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︰</a:t>
            </a:r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應用程式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遠足相片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行程通告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遠足</a:t>
            </a:r>
            <a:r>
              <a:rPr lang="en-US" altLang="zh-TW" dirty="0" smtClean="0"/>
              <a:t> apps]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95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後記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現在跟從前的</a:t>
            </a:r>
            <a:r>
              <a:rPr lang="zh-TW" altLang="en-US" dirty="0" smtClean="0"/>
              <a:t>比較</a:t>
            </a:r>
            <a:endParaRPr lang="en-US" altLang="zh-TW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主題</a:t>
            </a:r>
            <a:endParaRPr lang="en-GB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大方向</a:t>
            </a:r>
            <a:r>
              <a:rPr lang="en-US" altLang="zh-TW" sz="4000" dirty="0"/>
              <a:t>︰</a:t>
            </a:r>
            <a:r>
              <a:rPr lang="zh-TW" altLang="en-US" sz="4000" dirty="0" smtClean="0"/>
              <a:t>遠足</a:t>
            </a:r>
            <a:r>
              <a:rPr lang="zh-TW" altLang="en-US" sz="4000" dirty="0" smtClean="0"/>
              <a:t>會</a:t>
            </a:r>
            <a:endParaRPr lang="en-US" altLang="zh-TW" sz="4000" dirty="0" smtClean="0"/>
          </a:p>
          <a:p>
            <a:r>
              <a:rPr lang="zh-TW" altLang="en-US" sz="4000" dirty="0" smtClean="0"/>
              <a:t>焦點</a:t>
            </a:r>
            <a:r>
              <a:rPr lang="en-US" altLang="zh-TW" sz="4000" dirty="0" smtClean="0"/>
              <a:t>︰</a:t>
            </a:r>
            <a:r>
              <a:rPr lang="zh-TW" altLang="en-US" sz="4000" dirty="0" smtClean="0"/>
              <a:t>香港本地的遠足會</a:t>
            </a:r>
            <a:endParaRPr lang="en-US" altLang="zh-TW" sz="4000" dirty="0" smtClean="0"/>
          </a:p>
          <a:p>
            <a:r>
              <a:rPr lang="zh-TW" altLang="en-US" sz="4000" dirty="0" smtClean="0"/>
              <a:t>主題</a:t>
            </a:r>
            <a:r>
              <a:rPr lang="en-US" altLang="zh-TW" sz="4000" dirty="0" smtClean="0"/>
              <a:t>︰</a:t>
            </a:r>
            <a:r>
              <a:rPr lang="zh-TW" altLang="en-US" sz="4000" dirty="0" smtClean="0"/>
              <a:t>一個香港本地</a:t>
            </a:r>
            <a:r>
              <a:rPr lang="zh-TW" altLang="en-US" sz="4000" dirty="0" smtClean="0"/>
              <a:t>的遠足會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325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硏究方法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 smtClean="0"/>
              <a:t>計劃用以下方法進行硏究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質</a:t>
            </a:r>
            <a:r>
              <a:rPr lang="zh-TW" altLang="en-US" sz="4000" dirty="0" smtClean="0"/>
              <a:t>性訪談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搜集資料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參與觀察</a:t>
            </a:r>
            <a:endParaRPr lang="en-US" altLang="zh-TW" sz="4000" dirty="0" smtClean="0"/>
          </a:p>
          <a:p>
            <a:r>
              <a:rPr lang="zh-TW" altLang="en-US" sz="4000" dirty="0" smtClean="0"/>
              <a:t>限制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時間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33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庸社行友</a:t>
            </a:r>
            <a:endParaRPr lang="en-US" altLang="zh-TW" sz="4000" dirty="0" smtClean="0"/>
          </a:p>
          <a:p>
            <a:r>
              <a:rPr lang="zh-TW" altLang="en-US" sz="4000" dirty="0" smtClean="0"/>
              <a:t>一九三二年成立</a:t>
            </a:r>
            <a:endParaRPr lang="en-US" altLang="zh-TW" sz="4000" dirty="0" smtClean="0"/>
          </a:p>
          <a:p>
            <a:r>
              <a:rPr lang="zh-TW" altLang="en-US" sz="4000" dirty="0" smtClean="0"/>
              <a:t>最初由一班志同道合的公務員、報社職員組成</a:t>
            </a:r>
            <a:endParaRPr lang="en-US" altLang="zh-TW" sz="4000" dirty="0" smtClean="0"/>
          </a:p>
          <a:p>
            <a:r>
              <a:rPr lang="zh-TW" altLang="en-US" sz="4000" dirty="0" smtClean="0"/>
              <a:t>現時有大約一百位成員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338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團友都是自願性參與活動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出席率達標者會獲頒證書以作鼓勵</a:t>
            </a:r>
            <a:endParaRPr lang="en-US" altLang="zh-TW" sz="4000" dirty="0" smtClean="0"/>
          </a:p>
          <a:p>
            <a:r>
              <a:rPr lang="zh-TW" altLang="en-US" sz="4000" dirty="0" smtClean="0"/>
              <a:t>財政方面</a:t>
            </a:r>
            <a:endParaRPr lang="en-US" altLang="zh-TW" sz="4000" dirty="0"/>
          </a:p>
          <a:p>
            <a:pPr lvl="1"/>
            <a:r>
              <a:rPr lang="zh-TW" altLang="en-US" sz="4000" dirty="0" smtClean="0"/>
              <a:t>經費來自各團友，多用於安排交通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若有盈餘會於大食會，和年底的社慶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217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路線</a:t>
            </a:r>
            <a:r>
              <a:rPr lang="en-US" altLang="zh-TW" sz="4000" dirty="0" smtClean="0"/>
              <a:t>︰</a:t>
            </a:r>
            <a:r>
              <a:rPr lang="zh-TW" altLang="en-US" sz="4000" dirty="0" smtClean="0"/>
              <a:t>選一些只有山路的路線，盡量遠離海邊和石澗</a:t>
            </a:r>
            <a:endParaRPr lang="en-US" altLang="zh-TW" sz="4000" dirty="0" smtClean="0"/>
          </a:p>
          <a:p>
            <a:r>
              <a:rPr lang="zh-TW" altLang="en-US" sz="4000" dirty="0" smtClean="0"/>
              <a:t>每次活動分開兩隊</a:t>
            </a:r>
            <a:r>
              <a:rPr lang="en-US" altLang="zh-TW" sz="4000" dirty="0" smtClean="0"/>
              <a:t>︰</a:t>
            </a:r>
            <a:r>
              <a:rPr lang="zh-TW" altLang="en-US" sz="4000" dirty="0" smtClean="0"/>
              <a:t>長線和中線</a:t>
            </a:r>
            <a:endParaRPr lang="en-US" altLang="zh-TW" sz="4000" dirty="0" smtClean="0"/>
          </a:p>
          <a:p>
            <a:r>
              <a:rPr lang="zh-TW" altLang="en-US" sz="4000" dirty="0" smtClean="0"/>
              <a:t>長線隊和中線隊各有一位負責頭和尾的行友，和中間的服務行友</a:t>
            </a:r>
            <a:endParaRPr lang="en-US" altLang="zh-TW" sz="4000" dirty="0" smtClean="0"/>
          </a:p>
          <a:p>
            <a:r>
              <a:rPr lang="zh-TW" altLang="en-US" sz="4000" dirty="0" smtClean="0"/>
              <a:t>規範（守則）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7202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878" y="1690688"/>
            <a:ext cx="6105578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88878" y="6130834"/>
            <a:ext cx="84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http://yungshehhikers.org/yungshehhikers-info/about-26-8-2016.html</a:t>
            </a:r>
          </a:p>
        </p:txBody>
      </p:sp>
    </p:spTree>
    <p:extLst>
      <p:ext uri="{BB962C8B-B14F-4D97-AF65-F5344CB8AC3E}">
        <p14:creationId xmlns:p14="http://schemas.microsoft.com/office/powerpoint/2010/main" val="4114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文化</a:t>
            </a:r>
            <a:endParaRPr lang="en-GB" sz="48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編排路線、行程</a:t>
            </a:r>
            <a:endParaRPr lang="en-US" altLang="zh-TW" sz="4000" dirty="0"/>
          </a:p>
          <a:p>
            <a:pPr lvl="1"/>
            <a:r>
              <a:rPr lang="zh-TW" altLang="en-US" sz="4000" dirty="0" smtClean="0"/>
              <a:t>由幾位主要成員負責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用手機應用程式計劃和記錄路線</a:t>
            </a:r>
            <a:endParaRPr lang="en-US" altLang="zh-TW" sz="4000" dirty="0" smtClean="0"/>
          </a:p>
          <a:p>
            <a:pPr lvl="1"/>
            <a:r>
              <a:rPr lang="zh-TW" altLang="en-US" sz="4000" dirty="0" smtClean="0"/>
              <a:t>透過互聯網跟團友分享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8446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分類樹</a:t>
            </a:r>
            <a:endParaRPr lang="en-GB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zh-TW" altLang="en-US" dirty="0" smtClean="0"/>
              <a:t>遠足會分類樹</a:t>
            </a:r>
            <a:r>
              <a:rPr lang="en-US" dirty="0" smtClean="0"/>
              <a:t>]</a:t>
            </a:r>
          </a:p>
          <a:p>
            <a:r>
              <a:rPr lang="en-US" altLang="zh-TW" dirty="0" smtClean="0"/>
              <a:t>[</a:t>
            </a:r>
            <a:r>
              <a:rPr lang="zh-TW" altLang="en-US" dirty="0" smtClean="0"/>
              <a:t>隊伍角色分類樹</a:t>
            </a:r>
            <a:r>
              <a:rPr lang="en-US" altLang="zh-TW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7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245</Words>
  <Application>Microsoft Office PowerPoint</Application>
  <PresentationFormat>寬螢幕</PresentationFormat>
  <Paragraphs>49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SimHei</vt:lpstr>
      <vt:lpstr>Arial</vt:lpstr>
      <vt:lpstr>Calibri</vt:lpstr>
      <vt:lpstr>Calibri Light</vt:lpstr>
      <vt:lpstr>Office 佈景主題</vt:lpstr>
      <vt:lpstr>PowerPoint 簡報</vt:lpstr>
      <vt:lpstr>主題</vt:lpstr>
      <vt:lpstr>硏究方法</vt:lpstr>
      <vt:lpstr>文化</vt:lpstr>
      <vt:lpstr>文化</vt:lpstr>
      <vt:lpstr>文化</vt:lpstr>
      <vt:lpstr>文化</vt:lpstr>
      <vt:lpstr>文化</vt:lpstr>
      <vt:lpstr>分類樹</vt:lpstr>
      <vt:lpstr>遠足相片</vt:lpstr>
      <vt:lpstr>行程通告</vt:lpstr>
      <vt:lpstr>計劃、記錄行程︰應用程式</vt:lpstr>
      <vt:lpstr>後記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77</cp:revision>
  <dcterms:created xsi:type="dcterms:W3CDTF">2018-03-13T16:07:59Z</dcterms:created>
  <dcterms:modified xsi:type="dcterms:W3CDTF">2018-03-18T14:29:04Z</dcterms:modified>
</cp:coreProperties>
</file>