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C786A-F158-4DED-915E-8F325AC382DF}" v="26" dt="2020-05-18T21:21:2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jiang Pang" userId="a08d14183ed2da9d" providerId="LiveId" clId="{455C786A-F158-4DED-915E-8F325AC382DF}"/>
    <pc:docChg chg="custSel addSld modSld">
      <pc:chgData name="Yijiang Pang" userId="a08d14183ed2da9d" providerId="LiveId" clId="{455C786A-F158-4DED-915E-8F325AC382DF}" dt="2020-05-18T21:21:26.759" v="786" actId="113"/>
      <pc:docMkLst>
        <pc:docMk/>
      </pc:docMkLst>
      <pc:sldChg chg="addSp delSp modSp new mod">
        <pc:chgData name="Yijiang Pang" userId="a08d14183ed2da9d" providerId="LiveId" clId="{455C786A-F158-4DED-915E-8F325AC382DF}" dt="2020-05-15T03:45:08.804" v="612"/>
        <pc:sldMkLst>
          <pc:docMk/>
          <pc:sldMk cId="1318931684" sldId="256"/>
        </pc:sldMkLst>
        <pc:spChg chg="del">
          <ac:chgData name="Yijiang Pang" userId="a08d14183ed2da9d" providerId="LiveId" clId="{455C786A-F158-4DED-915E-8F325AC382DF}" dt="2020-05-13T23:19:58.454" v="1" actId="478"/>
          <ac:spMkLst>
            <pc:docMk/>
            <pc:sldMk cId="1318931684" sldId="256"/>
            <ac:spMk id="2" creationId="{0252E6C1-5DFC-4450-A56D-B5FE08864913}"/>
          </ac:spMkLst>
        </pc:spChg>
        <pc:spChg chg="del">
          <ac:chgData name="Yijiang Pang" userId="a08d14183ed2da9d" providerId="LiveId" clId="{455C786A-F158-4DED-915E-8F325AC382DF}" dt="2020-05-13T23:19:59.845" v="2" actId="478"/>
          <ac:spMkLst>
            <pc:docMk/>
            <pc:sldMk cId="1318931684" sldId="256"/>
            <ac:spMk id="3" creationId="{4FE5E2A8-2A87-410E-A884-9C1D930F55F1}"/>
          </ac:spMkLst>
        </pc:spChg>
        <pc:spChg chg="add mod">
          <ac:chgData name="Yijiang Pang" userId="a08d14183ed2da9d" providerId="LiveId" clId="{455C786A-F158-4DED-915E-8F325AC382DF}" dt="2020-05-15T03:44:36.645" v="604" actId="1076"/>
          <ac:spMkLst>
            <pc:docMk/>
            <pc:sldMk cId="1318931684" sldId="256"/>
            <ac:spMk id="3" creationId="{EC6B0707-D91E-44FD-8BFF-581C876DFE49}"/>
          </ac:spMkLst>
        </pc:spChg>
        <pc:spChg chg="add mod">
          <ac:chgData name="Yijiang Pang" userId="a08d14183ed2da9d" providerId="LiveId" clId="{455C786A-F158-4DED-915E-8F325AC382DF}" dt="2020-05-14T14:49:29.906" v="330" actId="1076"/>
          <ac:spMkLst>
            <pc:docMk/>
            <pc:sldMk cId="1318931684" sldId="256"/>
            <ac:spMk id="4" creationId="{07898553-3907-4602-8D34-F5AC8DAD9470}"/>
          </ac:spMkLst>
        </pc:spChg>
        <pc:spChg chg="add mod">
          <ac:chgData name="Yijiang Pang" userId="a08d14183ed2da9d" providerId="LiveId" clId="{455C786A-F158-4DED-915E-8F325AC382DF}" dt="2020-05-15T03:45:08.804" v="612"/>
          <ac:spMkLst>
            <pc:docMk/>
            <pc:sldMk cId="1318931684" sldId="256"/>
            <ac:spMk id="5" creationId="{14AAE2C1-DEA6-4BFD-B4D9-261A7750D603}"/>
          </ac:spMkLst>
        </pc:spChg>
      </pc:sldChg>
      <pc:sldChg chg="delSp modSp add mod">
        <pc:chgData name="Yijiang Pang" userId="a08d14183ed2da9d" providerId="LiveId" clId="{455C786A-F158-4DED-915E-8F325AC382DF}" dt="2020-05-18T21:21:26.759" v="786" actId="113"/>
        <pc:sldMkLst>
          <pc:docMk/>
          <pc:sldMk cId="3294108846" sldId="257"/>
        </pc:sldMkLst>
        <pc:spChg chg="del">
          <ac:chgData name="Yijiang Pang" userId="a08d14183ed2da9d" providerId="LiveId" clId="{455C786A-F158-4DED-915E-8F325AC382DF}" dt="2020-05-17T14:51:12.507" v="615" actId="478"/>
          <ac:spMkLst>
            <pc:docMk/>
            <pc:sldMk cId="3294108846" sldId="257"/>
            <ac:spMk id="3" creationId="{EC6B0707-D91E-44FD-8BFF-581C876DFE49}"/>
          </ac:spMkLst>
        </pc:spChg>
        <pc:spChg chg="mod">
          <ac:chgData name="Yijiang Pang" userId="a08d14183ed2da9d" providerId="LiveId" clId="{455C786A-F158-4DED-915E-8F325AC382DF}" dt="2020-05-18T21:21:26.759" v="786" actId="113"/>
          <ac:spMkLst>
            <pc:docMk/>
            <pc:sldMk cId="3294108846" sldId="257"/>
            <ac:spMk id="4" creationId="{07898553-3907-4602-8D34-F5AC8DAD9470}"/>
          </ac:spMkLst>
        </pc:spChg>
        <pc:spChg chg="del">
          <ac:chgData name="Yijiang Pang" userId="a08d14183ed2da9d" providerId="LiveId" clId="{455C786A-F158-4DED-915E-8F325AC382DF}" dt="2020-05-17T14:51:10.002" v="614" actId="478"/>
          <ac:spMkLst>
            <pc:docMk/>
            <pc:sldMk cId="3294108846" sldId="257"/>
            <ac:spMk id="5" creationId="{14AAE2C1-DEA6-4BFD-B4D9-261A7750D6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BDD0-3D75-4235-91C4-B13DD822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220F7-4185-4F59-A11A-C9A7EC55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AA4F-A09D-4FC2-856E-62DA07A9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C005-1782-4C5F-9DCB-5259626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59B1-E963-494D-8CF7-B675191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FD9-3DAE-49FE-A9E1-9E649851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626F8-0314-4D22-A377-B9531072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55CF-CDF9-41C2-9B72-E34BFC1D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3873-6AB6-4C3E-AE25-11673B52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8A53-5A67-4374-B8C8-5F5B7FD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F82E-E71B-48B3-A4CA-E6E7D245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CFF2-4B83-40B6-AB82-17EF6492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AD14-8FA0-4E36-8AB6-9B8155F2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6B3-BB52-4FD4-BA9F-3D60CCCC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D370-A721-4E51-97F4-730C18B5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85F-121D-4C79-8C5B-A6D2F6B7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2213-5102-4768-BCE8-04C4A8D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84AF-A472-4C2B-8B67-D2AB5534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143-7615-48D9-BDB5-73C60857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54DF-2682-4515-8049-4F3EB682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A179-07F2-4FE1-944D-EC4D4EB0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FA1C-C051-4753-AE41-3DED3772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3E01-9767-498E-B7DB-4880926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4E84-16D1-428B-914F-8BC91A4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4C6B-41AE-467E-A8B6-C65706B7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023-7DAC-47C6-93BF-CF99F015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0736-C10A-4D68-B277-7A93BD55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C5608-0BD0-4C72-90D9-7C174A4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BAA8-1BC8-44BE-B4A2-918992FE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A5A0-A1A2-4CF4-A32C-0CEE7DED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13E0-92FA-4FC6-88F1-D61EC30B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9736-71F3-494B-A9A6-C46F6664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6883-25D5-412B-B5BB-A42D29BC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9612F-6EBB-4CA9-A4DF-28C573D3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0F2E3-63B0-4848-B3C5-92E189440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189D0-4A54-46C8-B901-9B54C987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23965-B493-43BE-8AB4-96D10F56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26E9-CCA5-4E5C-9A82-6C0A6BC0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99B88-36AC-4538-BD66-5DECE6E6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5039-D366-424F-8057-A45C5D2A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4B1EE-DBE5-41ED-BEC8-338A1CDF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BA91D-B0A8-40E8-9D7C-DD4FFF66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8AA7-A2D9-4567-98A8-A7A6C23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06F46-F5F7-4725-8FAE-9E657EE6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367AB-464A-40A8-B4D0-2F7E8479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BDE4-0E39-40C8-A9FB-FD66377E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311-4352-45A9-AC58-C73D931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90-ABD3-4469-AB60-36245C18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F38E-5866-4804-A92D-4D2B1906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105DF-BF38-4408-B8A6-65455873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FF8C-08E3-4DD1-9A22-4BA2C4E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062F-86D9-4805-B515-25167F4D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FC00-5FE8-4848-B422-88050FCE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9E10-143C-49A3-B710-B680F6FD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ED92A-B4C1-4453-8E5F-2C8BC69A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9EAC-E100-499D-86AC-D2871BAD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2127-5773-46E9-A751-5E07F957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F595-81F9-4B2A-98EB-82B2082D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712D8-B375-478D-A63C-34B2C70B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28D0-EA79-40F1-97D3-7303BA89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728C-BD70-4F1C-9D35-8C513C7AB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37AC-34AB-4043-933C-7FCA3296C4D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34B-10D8-4102-90F8-F75715556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683A-A755-4A2A-8A27-A148B25B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8553-3907-4602-8D34-F5AC8DAD9470}"/>
              </a:ext>
            </a:extLst>
          </p:cNvPr>
          <p:cNvSpPr txBox="1"/>
          <p:nvPr/>
        </p:nvSpPr>
        <p:spPr>
          <a:xfrm>
            <a:off x="254524" y="216817"/>
            <a:ext cx="4034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Swarm flock to target </a:t>
            </a:r>
            <a:r>
              <a:rPr lang="en-US" altLang="zh-CN" dirty="0"/>
              <a:t>– </a:t>
            </a:r>
            <a:r>
              <a:rPr lang="en-US" altLang="zh-CN" b="1" dirty="0"/>
              <a:t>3 model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Knowing target  - heading direction</a:t>
            </a:r>
          </a:p>
          <a:p>
            <a:pPr marL="342900" indent="-342900">
              <a:buAutoNum type="arabicPeriod"/>
            </a:pPr>
            <a:r>
              <a:rPr lang="en-US" dirty="0"/>
              <a:t>Facing obstacle – avoiding</a:t>
            </a:r>
          </a:p>
          <a:p>
            <a:pPr marL="342900" indent="-342900">
              <a:buAutoNum type="arabicPeriod"/>
            </a:pPr>
            <a:r>
              <a:rPr lang="en-US" dirty="0"/>
              <a:t>Seeing friends – near</a:t>
            </a:r>
          </a:p>
        </p:txBody>
      </p:sp>
    </p:spTree>
    <p:extLst>
      <p:ext uri="{BB962C8B-B14F-4D97-AF65-F5344CB8AC3E}">
        <p14:creationId xmlns:p14="http://schemas.microsoft.com/office/powerpoint/2010/main" val="32941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8553-3907-4602-8D34-F5AC8DAD9470}"/>
              </a:ext>
            </a:extLst>
          </p:cNvPr>
          <p:cNvSpPr txBox="1"/>
          <p:nvPr/>
        </p:nvSpPr>
        <p:spPr>
          <a:xfrm>
            <a:off x="254524" y="216817"/>
            <a:ext cx="4034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One model: collision avoidance</a:t>
            </a:r>
          </a:p>
          <a:p>
            <a:pPr marL="342900" indent="-342900">
              <a:buAutoNum type="arabicPeriod"/>
            </a:pPr>
            <a:r>
              <a:rPr lang="en-US" dirty="0"/>
              <a:t>One model: </a:t>
            </a:r>
            <a:r>
              <a:rPr lang="en-US" dirty="0" err="1"/>
              <a:t>obstecal</a:t>
            </a:r>
            <a:r>
              <a:rPr lang="en-US" dirty="0"/>
              <a:t> avoidance</a:t>
            </a:r>
          </a:p>
          <a:p>
            <a:pPr marL="342900" indent="-342900">
              <a:buAutoNum type="arabicPeriod"/>
            </a:pPr>
            <a:r>
              <a:rPr lang="en-US" dirty="0"/>
              <a:t>One model: </a:t>
            </a:r>
            <a:r>
              <a:rPr lang="en-US" dirty="0" err="1"/>
              <a:t>maintance</a:t>
            </a:r>
            <a:r>
              <a:rPr lang="en-US" dirty="0"/>
              <a:t> connectivity </a:t>
            </a:r>
          </a:p>
          <a:p>
            <a:pPr marL="342900" indent="-342900">
              <a:buAutoNum type="arabicPeriod"/>
            </a:pPr>
            <a:r>
              <a:rPr lang="en-US" dirty="0"/>
              <a:t>One model: formation </a:t>
            </a:r>
          </a:p>
          <a:p>
            <a:pPr marL="342900" indent="-342900">
              <a:buAutoNum type="arabicPeriod"/>
            </a:pPr>
            <a:r>
              <a:rPr lang="en-US" dirty="0"/>
              <a:t>One model: achieve goal</a:t>
            </a:r>
          </a:p>
          <a:p>
            <a:pPr marL="342900" indent="-342900">
              <a:buAutoNum type="arabicPeriod"/>
            </a:pPr>
            <a:r>
              <a:rPr lang="en-US" dirty="0"/>
              <a:t>One model: path prediction (predict next trajectory using for merging)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B0707-D91E-44FD-8BFF-581C876DFE49}"/>
              </a:ext>
            </a:extLst>
          </p:cNvPr>
          <p:cNvSpPr txBox="1"/>
          <p:nvPr/>
        </p:nvSpPr>
        <p:spPr>
          <a:xfrm>
            <a:off x="6561056" y="4007963"/>
            <a:ext cx="563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Arrive target while avoiding </a:t>
            </a:r>
            <a:r>
              <a:rPr lang="en-US" altLang="zh-CN" dirty="0" err="1"/>
              <a:t>obstcal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dirty="0"/>
              <a:t>	</a:t>
            </a:r>
            <a:r>
              <a:rPr lang="en-US" altLang="zh-CN" dirty="0"/>
              <a:t>1.obs (100*100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dirty="0"/>
              <a:t>	</a:t>
            </a:r>
            <a:r>
              <a:rPr lang="en-US" altLang="zh-CN" dirty="0"/>
              <a:t>2.goal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altLang="zh-CN" dirty="0"/>
              <a:t>1.attention: (1,0) – (target, obstacle)</a:t>
            </a:r>
          </a:p>
          <a:p>
            <a:r>
              <a:rPr lang="en-US" dirty="0"/>
              <a:t>	2.multi-force</a:t>
            </a:r>
            <a:r>
              <a:rPr lang="en-US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(1,0,0,0), (1,0,0,0)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AE2C1-DEA6-4BFD-B4D9-261A7750D603}"/>
              </a:ext>
            </a:extLst>
          </p:cNvPr>
          <p:cNvSpPr txBox="1"/>
          <p:nvPr/>
        </p:nvSpPr>
        <p:spPr>
          <a:xfrm>
            <a:off x="6561056" y="333081"/>
            <a:ext cx="5630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Arrive target while avoiding </a:t>
            </a:r>
            <a:r>
              <a:rPr lang="en-US" altLang="zh-CN" dirty="0" err="1"/>
              <a:t>obstcal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dirty="0"/>
              <a:t>	</a:t>
            </a:r>
            <a:r>
              <a:rPr lang="en-US" altLang="zh-CN" dirty="0"/>
              <a:t>1.obs (100*100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dirty="0"/>
              <a:t>	</a:t>
            </a:r>
            <a:r>
              <a:rPr lang="en-US" altLang="zh-CN" dirty="0"/>
              <a:t>2.goal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altLang="zh-CN" dirty="0"/>
              <a:t>1. </a:t>
            </a:r>
            <a:r>
              <a:rPr lang="en-US" altLang="zh-CN" dirty="0">
                <a:sym typeface="Wingdings" panose="05000000000000000000" pitchFamily="2" charset="2"/>
              </a:rPr>
              <a:t>(1,0,0,0) </a:t>
            </a:r>
            <a:r>
              <a:rPr lang="en-US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13189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129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Yijiang</dc:creator>
  <cp:lastModifiedBy>Pang, Yijiang</cp:lastModifiedBy>
  <cp:revision>3</cp:revision>
  <dcterms:created xsi:type="dcterms:W3CDTF">2020-05-13T23:19:54Z</dcterms:created>
  <dcterms:modified xsi:type="dcterms:W3CDTF">2020-05-18T21:21:30Z</dcterms:modified>
</cp:coreProperties>
</file>