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456"/>
    <a:srgbClr val="F6AB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>
        <p:scale>
          <a:sx n="75" d="100"/>
          <a:sy n="75" d="100"/>
        </p:scale>
        <p:origin x="475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AA377-EE94-E10F-074C-5421F7CB0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4A13E-4AFD-6CA1-81FD-AFD178C3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FF01B-AEC0-F0D1-AECB-A785A9CB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BFA2-196F-8C59-93FB-42BB12CC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8E22-F699-0461-5223-80221779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7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A3EDA-7E70-B11C-A5F7-CD9BF70D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A23F3-7CA4-2765-58E7-FBAF9709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5E6D-B205-16DB-B006-3745F7FE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3AC2-0E5B-C109-BD20-D68669D1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43175-10DC-C7F2-B29A-845D1A13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56D013-67F6-B701-2329-918F643AB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42FDD-2926-4DAF-1F2C-5780A5B2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DBEB8-758C-2A1B-893D-41B045E3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F399-C967-F7AF-4517-AC059C28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FA7FC-3D34-7409-EF9F-99F7DC3F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DFA26-5753-54DA-B80A-1C736DAD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17C7E-645D-A813-B38B-0644796A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62DBA-6A39-20AA-1348-3D9651EB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10B00-A3A3-05B8-408F-CB574EBC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A20-DB18-D473-4C92-E8830C23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4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0797-B716-C6BE-A62A-D34A96A9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3646F-B345-9EB8-E9C0-B149652F3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A50FB-9471-EAEC-E82C-B82882C1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FC3B6-B9AC-7F91-4335-4DFD5AD4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8A76-B435-A5F0-51AF-CE9C12EA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1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EC1EA-2472-787E-5699-6BC4EEF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68DC0-534C-DD75-A318-F81D68B27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3FEDB-9F6B-06DB-D2A1-402C1434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7E234-E99F-9165-C57B-EFEF8BC8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45857-7239-6D91-816B-EFEC71F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25C5B-04A6-6AB7-949A-CEF867CD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4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36EF1-3F2F-5238-DEC3-144FF04F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9979A-A2C6-32A3-E982-147570D7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EEEEC-8CB8-515D-A5E7-32B85035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B170A-91CE-6E9D-75C2-F661DDB69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31E6D-FDF9-835F-10A6-D818B03EF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32E4F-D02B-8D08-7832-AE787F77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6BAE51-D471-1ACE-3639-092BB0F4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F120F-73AE-1357-2E03-BEF9158B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AB62-CC88-16FB-D32E-6214D7EF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7913A-C74B-70FA-EEF8-A2A65C7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90EED9-D038-AC76-B3A8-D2F4432A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C3631-0495-6EAB-AEBB-085431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9BCC8-4E68-F1D6-AFAF-9E24362E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F64223-7315-B3E4-4732-9C77910B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ADDB1-5583-A487-E10B-A61A135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2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DD21F-7DAE-5450-85A2-73CA5394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C1B79-6605-35A8-4E8D-677AE4F7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26298-3DEF-4717-5CBD-DC4AF322B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8EDE7-3BD7-858D-F5AF-9810843F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49D04-8BE2-E9F9-729B-8BD62B91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CD012-12D0-E309-3E62-F8C61A16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6D034-A099-B226-8240-46C884F1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D38A7-0A44-9F2B-866A-DE54F9849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19818-9E7E-09AC-CD9C-552846B27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28208-1A8C-D13C-8053-87C905BA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A38AC-2344-E47E-D151-09F3247A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C6014-4098-4F01-37F5-E47F98FB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9A59A-0FF6-52ED-283B-3AABCF0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FFBA8-AC5E-D37C-0523-0D32EF18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58019-90E6-3571-9852-8B4BC50B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36E3-4262-4F56-82B4-1EE25E92AE8A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69393-F68F-D371-AA7A-94C24F8A5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FB407-BD2A-D850-0B14-DC94FF765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B830-8326-4D0C-B9C0-FA802CE89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8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A3FE916-D92D-58F5-660E-D4D18EA47F46}"/>
              </a:ext>
            </a:extLst>
          </p:cNvPr>
          <p:cNvGrpSpPr/>
          <p:nvPr/>
        </p:nvGrpSpPr>
        <p:grpSpPr>
          <a:xfrm>
            <a:off x="-456318" y="0"/>
            <a:ext cx="8573276" cy="6187500"/>
            <a:chOff x="-456318" y="0"/>
            <a:chExt cx="8573276" cy="61875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BC3D0DC-9024-3AEB-E472-8AD5568CB0E3}"/>
                </a:ext>
              </a:extLst>
            </p:cNvPr>
            <p:cNvGrpSpPr/>
            <p:nvPr/>
          </p:nvGrpSpPr>
          <p:grpSpPr>
            <a:xfrm>
              <a:off x="-456318" y="0"/>
              <a:ext cx="8573276" cy="6187500"/>
              <a:chOff x="1809362" y="335250"/>
              <a:chExt cx="8573276" cy="61875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8BE4E32-26D7-02BD-E982-A3C71E8FD599}"/>
                  </a:ext>
                </a:extLst>
              </p:cNvPr>
              <p:cNvSpPr/>
              <p:nvPr/>
            </p:nvSpPr>
            <p:spPr>
              <a:xfrm>
                <a:off x="1809362" y="335250"/>
                <a:ext cx="8573276" cy="6187500"/>
              </a:xfrm>
              <a:prstGeom prst="rect">
                <a:avLst/>
              </a:prstGeom>
              <a:solidFill>
                <a:srgbClr val="F6A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BB8AD1A-AB7F-528D-4B84-8FF4ADF943D4}"/>
                  </a:ext>
                </a:extLst>
              </p:cNvPr>
              <p:cNvSpPr/>
              <p:nvPr/>
            </p:nvSpPr>
            <p:spPr>
              <a:xfrm>
                <a:off x="3600995" y="977537"/>
                <a:ext cx="4990010" cy="49029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0DC6AA-1FB1-F0B4-979D-B4FFEE5ED10C}"/>
                  </a:ext>
                </a:extLst>
              </p:cNvPr>
              <p:cNvSpPr txBox="1"/>
              <p:nvPr/>
            </p:nvSpPr>
            <p:spPr>
              <a:xfrm>
                <a:off x="4739639" y="4583941"/>
                <a:ext cx="27127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dirty="0">
                    <a:solidFill>
                      <a:srgbClr val="314456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카메라 검색</a:t>
                </a:r>
              </a:p>
            </p:txBody>
          </p:sp>
        </p:grpSp>
        <p:pic>
          <p:nvPicPr>
            <p:cNvPr id="6" name="그래픽 5" descr="느낌표 단색으로 채워진">
              <a:extLst>
                <a:ext uri="{FF2B5EF4-FFF2-40B4-BE49-F238E27FC236}">
                  <a16:creationId xmlns:a16="http://schemas.microsoft.com/office/drawing/2014/main" id="{AA59C97F-E939-109B-4D23-4D3F2E476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4878" y="1017809"/>
              <a:ext cx="3230882" cy="3230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59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3B38D-EC7A-CC46-F79A-548A09D7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3CB18A-F458-A767-EE59-10EFA7021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3" y="123181"/>
            <a:ext cx="6027568" cy="4351338"/>
          </a:xfr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12F2EF6-5CF8-8322-A3C7-F7CFE6F3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60" y="1932632"/>
            <a:ext cx="6018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한컴 말랑말랑 Bold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Sangfeel</dc:creator>
  <cp:lastModifiedBy>Kim Sangfeel</cp:lastModifiedBy>
  <cp:revision>2</cp:revision>
  <dcterms:created xsi:type="dcterms:W3CDTF">2022-07-11T07:00:37Z</dcterms:created>
  <dcterms:modified xsi:type="dcterms:W3CDTF">2022-07-12T07:48:29Z</dcterms:modified>
</cp:coreProperties>
</file>