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865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72" userDrawn="1">
          <p15:clr>
            <a:srgbClr val="A4A3A4"/>
          </p15:clr>
        </p15:guide>
        <p15:guide id="8" pos="3188" userDrawn="1">
          <p15:clr>
            <a:srgbClr val="A4A3A4"/>
          </p15:clr>
        </p15:guide>
        <p15:guide id="10" pos="3120" userDrawn="1">
          <p15:clr>
            <a:srgbClr val="A4A3A4"/>
          </p15:clr>
        </p15:guide>
        <p15:guide id="14" pos="3052" userDrawn="1">
          <p15:clr>
            <a:srgbClr val="A4A3A4"/>
          </p15:clr>
        </p15:guide>
        <p15:guide id="15" orient="horz" pos="4042" userDrawn="1">
          <p15:clr>
            <a:srgbClr val="A4A3A4"/>
          </p15:clr>
        </p15:guide>
        <p15:guide id="16" orient="horz" pos="436" userDrawn="1">
          <p15:clr>
            <a:srgbClr val="A4A3A4"/>
          </p15:clr>
        </p15:guide>
        <p15:guide id="17" pos="6068" userDrawn="1">
          <p15:clr>
            <a:srgbClr val="A4A3A4"/>
          </p15:clr>
        </p15:guide>
        <p15:guide id="18" orient="horz" pos="1026" userDrawn="1">
          <p15:clr>
            <a:srgbClr val="A4A3A4"/>
          </p15:clr>
        </p15:guide>
        <p15:guide id="19" orient="horz" pos="2614" userDrawn="1">
          <p15:clr>
            <a:srgbClr val="A4A3A4"/>
          </p15:clr>
        </p15:guide>
        <p15:guide id="20" pos="2689" userDrawn="1">
          <p15:clr>
            <a:srgbClr val="A4A3A4"/>
          </p15:clr>
        </p15:guide>
        <p15:guide id="21" pos="3551" userDrawn="1">
          <p15:clr>
            <a:srgbClr val="A4A3A4"/>
          </p15:clr>
        </p15:guide>
        <p15:guide id="22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71B9D"/>
    <a:srgbClr val="254872"/>
    <a:srgbClr val="871839"/>
    <a:srgbClr val="FFFFFF"/>
    <a:srgbClr val="ED0890"/>
    <a:srgbClr val="F70890"/>
    <a:srgbClr val="FFFF99"/>
    <a:srgbClr val="00327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>
      <p:cViewPr varScale="1">
        <p:scale>
          <a:sx n="87" d="100"/>
          <a:sy n="87" d="100"/>
        </p:scale>
        <p:origin x="1532" y="48"/>
      </p:cViewPr>
      <p:guideLst>
        <p:guide pos="172"/>
        <p:guide pos="3188"/>
        <p:guide pos="3120"/>
        <p:guide pos="3052"/>
        <p:guide orient="horz" pos="4042"/>
        <p:guide orient="horz" pos="436"/>
        <p:guide pos="6068"/>
        <p:guide orient="horz" pos="1026"/>
        <p:guide orient="horz" pos="2614"/>
        <p:guide pos="2689"/>
        <p:guide pos="3551"/>
        <p:guide orient="horz" pos="20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3630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5AECC-A682-4013-8362-44C2640D96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3C376-09B3-4E1E-B1D0-7109D56E69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8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5A4A-E1AE-4969-BA5B-21B91E811060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A840-F6A0-489F-AD60-2268C1E6F3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4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9409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9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640388" y="150813"/>
            <a:ext cx="32385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70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333375"/>
            <a:ext cx="9359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헤드라인 </a:t>
            </a:r>
            <a:r>
              <a:rPr lang="en-US" altLang="ko-KR"/>
              <a:t>Title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214438"/>
            <a:ext cx="9359900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Jbold 14</a:t>
            </a:r>
          </a:p>
          <a:p>
            <a:pPr lvl="1"/>
            <a:r>
              <a:rPr lang="en-US" altLang="ko-KR"/>
              <a:t>Jbold 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88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0" fontAlgn="base" latinLnBrk="1" hangingPunct="0">
        <a:spcBef>
          <a:spcPct val="0"/>
        </a:spcBef>
        <a:spcAft>
          <a:spcPct val="20000"/>
        </a:spcAft>
        <a:buClr>
          <a:schemeClr val="tx1"/>
        </a:buClr>
        <a:buFont typeface="ITC Avant Garde Gothic"/>
        <a:buChar char="–"/>
        <a:defRPr kumimoji="1" sz="1300">
          <a:solidFill>
            <a:schemeClr val="tx1"/>
          </a:solidFill>
          <a:latin typeface="+mn-lt"/>
          <a:ea typeface="+mn-ea"/>
        </a:defRPr>
      </a:lvl2pPr>
      <a:lvl3pPr marL="534988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89E6C0-391B-D9DF-DC42-471F7C13AC4F}"/>
              </a:ext>
            </a:extLst>
          </p:cNvPr>
          <p:cNvGrpSpPr/>
          <p:nvPr/>
        </p:nvGrpSpPr>
        <p:grpSpPr>
          <a:xfrm>
            <a:off x="1026038" y="1464216"/>
            <a:ext cx="4370754" cy="2315866"/>
            <a:chOff x="567109" y="1182681"/>
            <a:chExt cx="5288612" cy="3244361"/>
          </a:xfrm>
        </p:grpSpPr>
        <p:pic>
          <p:nvPicPr>
            <p:cNvPr id="5" name="그림 4" descr="전자기기, 카메라렌즈이(가) 표시된 사진&#10;&#10;자동 생성된 설명">
              <a:extLst>
                <a:ext uri="{FF2B5EF4-FFF2-40B4-BE49-F238E27FC236}">
                  <a16:creationId xmlns:a16="http://schemas.microsoft.com/office/drawing/2014/main" id="{4B8164CA-94FD-B204-010C-CC3126CB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09" y="1182681"/>
              <a:ext cx="2952889" cy="166306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695383-678A-05AD-8208-111FAC1BCA7F}"/>
                </a:ext>
              </a:extLst>
            </p:cNvPr>
            <p:cNvGrpSpPr/>
            <p:nvPr/>
          </p:nvGrpSpPr>
          <p:grpSpPr>
            <a:xfrm>
              <a:off x="945801" y="1182681"/>
              <a:ext cx="4909920" cy="3244361"/>
              <a:chOff x="945801" y="1182681"/>
              <a:chExt cx="4909920" cy="3244361"/>
            </a:xfrm>
          </p:grpSpPr>
          <p:pic>
            <p:nvPicPr>
              <p:cNvPr id="15" name="그림 1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1D662F4-1DF0-1808-1DC5-B7CD7F728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801" y="1891901"/>
                <a:ext cx="4506917" cy="2535141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679BB6B-6506-F9CB-D26F-F47724E3A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6832" y="1182681"/>
                <a:ext cx="3271198" cy="1842339"/>
              </a:xfrm>
              <a:prstGeom prst="rect">
                <a:avLst/>
              </a:prstGeom>
            </p:spPr>
          </p:pic>
          <p:pic>
            <p:nvPicPr>
              <p:cNvPr id="7" name="그림 6" descr="카메라, 어두운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A2D74DED-8174-AABE-1A34-DE7D8B48B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9157" y="1317133"/>
                <a:ext cx="2956564" cy="1663067"/>
              </a:xfrm>
              <a:prstGeom prst="rect">
                <a:avLst/>
              </a:prstGeom>
            </p:spPr>
          </p:pic>
        </p:grpSp>
      </p:grpSp>
      <p:pic>
        <p:nvPicPr>
          <p:cNvPr id="55" name="그림 54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211DD977-C759-B825-1853-6E1728820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9747"/>
            <a:ext cx="827227" cy="465315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491D1A-1076-7DB9-45CB-93B9E7C97235}"/>
              </a:ext>
            </a:extLst>
          </p:cNvPr>
          <p:cNvGrpSpPr/>
          <p:nvPr/>
        </p:nvGrpSpPr>
        <p:grpSpPr>
          <a:xfrm>
            <a:off x="4691250" y="2796168"/>
            <a:ext cx="4944377" cy="2611340"/>
            <a:chOff x="5774707" y="3291120"/>
            <a:chExt cx="3070069" cy="1621436"/>
          </a:xfrm>
        </p:grpSpPr>
        <p:pic>
          <p:nvPicPr>
            <p:cNvPr id="47" name="그림 46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B6BA40-3E2E-B60B-5AB4-28DAD78D5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822" y="3520839"/>
              <a:ext cx="1324637" cy="745107"/>
            </a:xfrm>
            <a:prstGeom prst="rect">
              <a:avLst/>
            </a:prstGeom>
          </p:spPr>
        </p:pic>
        <p:pic>
          <p:nvPicPr>
            <p:cNvPr id="49" name="그림 48" descr="텍스트, 전자기기, 디스플레이, 클립아트이(가) 표시된 사진&#10;&#10;자동 생성된 설명">
              <a:extLst>
                <a:ext uri="{FF2B5EF4-FFF2-40B4-BE49-F238E27FC236}">
                  <a16:creationId xmlns:a16="http://schemas.microsoft.com/office/drawing/2014/main" id="{AA9AF706-BD51-44E5-1D4B-BA4883FEB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72" y="3465835"/>
              <a:ext cx="440532" cy="622014"/>
            </a:xfrm>
            <a:prstGeom prst="rect">
              <a:avLst/>
            </a:prstGeom>
          </p:spPr>
        </p:pic>
        <p:pic>
          <p:nvPicPr>
            <p:cNvPr id="51" name="그림 50" descr="실내, 전자기기이(가) 표시된 사진&#10;&#10;자동 생성된 설명">
              <a:extLst>
                <a:ext uri="{FF2B5EF4-FFF2-40B4-BE49-F238E27FC236}">
                  <a16:creationId xmlns:a16="http://schemas.microsoft.com/office/drawing/2014/main" id="{B65047B4-92E3-E3A2-CA8E-B3483B0A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0140" y="3902053"/>
              <a:ext cx="1324636" cy="74510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F4736A6-CB6D-2E32-D578-CA8EFE594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707" y="3762484"/>
              <a:ext cx="2044571" cy="1150072"/>
            </a:xfrm>
            <a:prstGeom prst="rect">
              <a:avLst/>
            </a:prstGeom>
          </p:spPr>
        </p:pic>
        <p:pic>
          <p:nvPicPr>
            <p:cNvPr id="57" name="그림 56" descr="옅은이(가) 표시된 사진&#10;&#10;자동 생성된 설명">
              <a:extLst>
                <a:ext uri="{FF2B5EF4-FFF2-40B4-BE49-F238E27FC236}">
                  <a16:creationId xmlns:a16="http://schemas.microsoft.com/office/drawing/2014/main" id="{7B34BF6E-11C7-5DCD-65F4-B2DE1E160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0140" y="3291120"/>
              <a:ext cx="1305355" cy="734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1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9_Global MA 매뉴얼_합본(수정진행) Ver 2 0 _ 07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Global MA 매뉴얼_합본(수정진행) Ver 2 0 _ 071308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sz="11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9_Global MA 매뉴얼_합본(수정진행) Ver 2 0 _ 071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Global MA 매뉴얼_합본(수정진행) Ver 2 0 _ 0713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Global MA 매뉴얼_합본(수정진행) Ver 2 0 _ 0713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21313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ITC Avant Garde Gothic</vt:lpstr>
      <vt:lpstr>굴림</vt:lpstr>
      <vt:lpstr>맑은 고딕</vt:lpstr>
      <vt:lpstr>Wingdings</vt:lpstr>
      <vt:lpstr>9_Global MA 매뉴얼_합본(수정진행) Ver 2 0 _ 071308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템플릿</dc:title>
  <dc:creator>user</dc:creator>
  <cp:lastModifiedBy>Kim Sangfeel</cp:lastModifiedBy>
  <cp:revision>1061</cp:revision>
  <cp:lastPrinted>2019-07-08T08:01:40Z</cp:lastPrinted>
  <dcterms:created xsi:type="dcterms:W3CDTF">2013-10-25T11:40:56Z</dcterms:created>
  <dcterms:modified xsi:type="dcterms:W3CDTF">2022-09-15T14:01:45Z</dcterms:modified>
</cp:coreProperties>
</file>