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17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71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1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5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502-C805-4AB5-A8AE-BDD4659786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9475" y="1545444"/>
            <a:ext cx="9448800" cy="801971"/>
          </a:xfrm>
        </p:spPr>
        <p:txBody>
          <a:bodyPr>
            <a:normAutofit/>
          </a:bodyPr>
          <a:lstStyle/>
          <a:p>
            <a:r>
              <a:rPr lang="zh-CN" altLang="zh-CN" sz="44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智能机器人视频分享系统设计与实现</a:t>
            </a:r>
            <a:endParaRPr lang="zh-CN" altLang="en-US" sz="44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3630" y="3602038"/>
            <a:ext cx="4144369" cy="165576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姓名：庞永坤</a:t>
            </a:r>
            <a:endParaRPr lang="en-US" altLang="zh-CN" sz="2800" dirty="0" smtClean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学号：</a:t>
            </a:r>
            <a:r>
              <a:rPr lang="en-US" altLang="zh-CN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B13041424</a:t>
            </a: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指导教师：李超</a:t>
            </a:r>
            <a:endParaRPr lang="zh-CN" altLang="en-US" sz="28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361" y="2241480"/>
            <a:ext cx="9448800" cy="13069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78" y="204624"/>
            <a:ext cx="8690804" cy="6428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场景模拟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700585"/>
          </a:xfrm>
        </p:spPr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8" y="1566507"/>
            <a:ext cx="9668574" cy="41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35108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模块间相互工作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5" y="1644555"/>
            <a:ext cx="9110654" cy="35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48003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8" y="1241946"/>
            <a:ext cx="7513458" cy="50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52218" cy="741528"/>
          </a:xfrm>
        </p:spPr>
        <p:txBody>
          <a:bodyPr/>
          <a:lstStyle/>
          <a:p>
            <a:r>
              <a:rPr lang="zh-CN" altLang="en-US" dirty="0" smtClean="0"/>
              <a:t>采集终端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53" y="227861"/>
            <a:ext cx="4212610" cy="61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11275" cy="6732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信令机制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91" y="555437"/>
            <a:ext cx="4662312" cy="56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56684" cy="659642"/>
          </a:xfrm>
        </p:spPr>
        <p:txBody>
          <a:bodyPr/>
          <a:lstStyle/>
          <a:p>
            <a:r>
              <a:rPr lang="zh-CN" altLang="en-US" dirty="0" smtClean="0"/>
              <a:t>查看端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37" y="133228"/>
            <a:ext cx="4294494" cy="6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1" y="333110"/>
            <a:ext cx="6778390" cy="6359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6519"/>
            <a:ext cx="3403347" cy="5555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38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华文楷体</vt:lpstr>
      <vt:lpstr>华文新魏</vt:lpstr>
      <vt:lpstr>Arial</vt:lpstr>
      <vt:lpstr>Trebuchet MS</vt:lpstr>
      <vt:lpstr>Wingdings 3</vt:lpstr>
      <vt:lpstr>平面</vt:lpstr>
      <vt:lpstr>智能机器人视频分享系统设计与实现</vt:lpstr>
      <vt:lpstr>场景模拟</vt:lpstr>
      <vt:lpstr>模块划分</vt:lpstr>
      <vt:lpstr>模块间相互工作</vt:lpstr>
      <vt:lpstr>系统架构</vt:lpstr>
      <vt:lpstr>采集终端</vt:lpstr>
      <vt:lpstr>信令机制</vt:lpstr>
      <vt:lpstr>查看端</vt:lpstr>
      <vt:lpstr>系统数据流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智能机器人视频分享系统设计与实现</dc:title>
  <dc:creator>Windows 用户</dc:creator>
  <cp:lastModifiedBy>Windows 用户</cp:lastModifiedBy>
  <cp:revision>9</cp:revision>
  <dcterms:created xsi:type="dcterms:W3CDTF">2017-06-09T15:10:08Z</dcterms:created>
  <dcterms:modified xsi:type="dcterms:W3CDTF">2017-06-12T02:01:01Z</dcterms:modified>
</cp:coreProperties>
</file>