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5" r:id="rId8"/>
    <p:sldId id="266" r:id="rId9"/>
    <p:sldId id="269" r:id="rId10"/>
    <p:sldId id="267" r:id="rId11"/>
    <p:sldId id="263" r:id="rId12"/>
    <p:sldId id="268" r:id="rId13"/>
    <p:sldId id="27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B3"/>
    <a:srgbClr val="D4FEB4"/>
    <a:srgbClr val="FFBAB3"/>
    <a:srgbClr val="B0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6" autoAdjust="0"/>
    <p:restoredTop sz="94660"/>
  </p:normalViewPr>
  <p:slideViewPr>
    <p:cSldViewPr>
      <p:cViewPr varScale="1">
        <p:scale>
          <a:sx n="113" d="100"/>
          <a:sy n="113" d="100"/>
        </p:scale>
        <p:origin x="-2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50A4-6B00-4004-AB89-68102EC26375}" type="datetimeFigureOut">
              <a:rPr lang="de-CH" smtClean="0"/>
              <a:t>06.06.2012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CE2B-4B13-4B62-85EE-782FA8A470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087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50A4-6B00-4004-AB89-68102EC26375}" type="datetimeFigureOut">
              <a:rPr lang="de-CH" smtClean="0"/>
              <a:t>06.06.2012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CE2B-4B13-4B62-85EE-782FA8A470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70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50A4-6B00-4004-AB89-68102EC26375}" type="datetimeFigureOut">
              <a:rPr lang="de-CH" smtClean="0"/>
              <a:t>06.06.2012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CE2B-4B13-4B62-85EE-782FA8A470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72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50A4-6B00-4004-AB89-68102EC26375}" type="datetimeFigureOut">
              <a:rPr lang="de-CH" smtClean="0"/>
              <a:t>06.06.2012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CE2B-4B13-4B62-85EE-782FA8A470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301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50A4-6B00-4004-AB89-68102EC26375}" type="datetimeFigureOut">
              <a:rPr lang="de-CH" smtClean="0"/>
              <a:t>06.06.2012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CE2B-4B13-4B62-85EE-782FA8A470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210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50A4-6B00-4004-AB89-68102EC26375}" type="datetimeFigureOut">
              <a:rPr lang="de-CH" smtClean="0"/>
              <a:t>06.06.2012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CE2B-4B13-4B62-85EE-782FA8A470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25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50A4-6B00-4004-AB89-68102EC26375}" type="datetimeFigureOut">
              <a:rPr lang="de-CH" smtClean="0"/>
              <a:t>06.06.2012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CE2B-4B13-4B62-85EE-782FA8A470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216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50A4-6B00-4004-AB89-68102EC26375}" type="datetimeFigureOut">
              <a:rPr lang="de-CH" smtClean="0"/>
              <a:t>06.06.2012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CE2B-4B13-4B62-85EE-782FA8A470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72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50A4-6B00-4004-AB89-68102EC26375}" type="datetimeFigureOut">
              <a:rPr lang="de-CH" smtClean="0"/>
              <a:t>06.06.2012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CE2B-4B13-4B62-85EE-782FA8A470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20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50A4-6B00-4004-AB89-68102EC26375}" type="datetimeFigureOut">
              <a:rPr lang="de-CH" smtClean="0"/>
              <a:t>06.06.2012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CE2B-4B13-4B62-85EE-782FA8A470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122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50A4-6B00-4004-AB89-68102EC26375}" type="datetimeFigureOut">
              <a:rPr lang="de-CH" smtClean="0"/>
              <a:t>06.06.2012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CE2B-4B13-4B62-85EE-782FA8A470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3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1750A4-6B00-4004-AB89-68102EC26375}" type="datetimeFigureOut">
              <a:rPr lang="de-CH" smtClean="0"/>
              <a:pPr/>
              <a:t>06.06.2012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C6CE2B-4B13-4B62-85EE-782FA8A47034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333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"/>
        <a:defRPr sz="1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"/>
        <a:defRPr sz="1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"/>
        <a:defRPr sz="1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"/>
        <a:defRPr sz="1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"/>
        <a:defRPr sz="1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4000" dirty="0" err="1" smtClean="0"/>
              <a:t>DataLogger</a:t>
            </a:r>
            <a:r>
              <a:rPr lang="de-CH" sz="4000" dirty="0" smtClean="0"/>
              <a:t> </a:t>
            </a:r>
            <a:r>
              <a:rPr lang="de-CH" sz="4000" dirty="0" err="1" smtClean="0"/>
              <a:t>For</a:t>
            </a:r>
            <a:r>
              <a:rPr lang="de-CH" sz="4000" dirty="0" smtClean="0"/>
              <a:t> </a:t>
            </a:r>
            <a:r>
              <a:rPr lang="de-CH" sz="4000" dirty="0" err="1" smtClean="0"/>
              <a:t>Android</a:t>
            </a:r>
            <a:endParaRPr lang="de-C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752600"/>
          </a:xfrm>
        </p:spPr>
        <p:txBody>
          <a:bodyPr/>
          <a:lstStyle/>
          <a:p>
            <a:pPr algn="r"/>
            <a:r>
              <a:rPr lang="de-CH" dirty="0" err="1" smtClean="0"/>
              <a:t>based</a:t>
            </a:r>
            <a:r>
              <a:rPr lang="de-CH" dirty="0" smtClean="0"/>
              <a:t> on Cosm.com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5301208"/>
            <a:ext cx="266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Pang </a:t>
            </a:r>
            <a:r>
              <a:rPr lang="en-US" dirty="0" err="1" smtClean="0"/>
              <a:t>Zineng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736" y="0"/>
            <a:ext cx="3473144" cy="1126776"/>
          </a:xfrm>
        </p:spPr>
        <p:txBody>
          <a:bodyPr/>
          <a:lstStyle/>
          <a:p>
            <a:r>
              <a:rPr lang="en-US" dirty="0" smtClean="0"/>
              <a:t>Procedure of Creation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985085" y="1265623"/>
            <a:ext cx="1224135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one data</a:t>
            </a:r>
            <a:endParaRPr lang="en-US" sz="1200" dirty="0"/>
          </a:p>
        </p:txBody>
      </p:sp>
      <p:sp>
        <p:nvSpPr>
          <p:cNvPr id="6" name="Flowchart: Decision 5"/>
          <p:cNvSpPr/>
          <p:nvPr/>
        </p:nvSpPr>
        <p:spPr>
          <a:xfrm>
            <a:off x="3595258" y="2089125"/>
            <a:ext cx="2004219" cy="581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table exists</a:t>
            </a:r>
            <a:endParaRPr lang="en-US" sz="1200" dirty="0"/>
          </a:p>
        </p:txBody>
      </p:sp>
      <p:sp>
        <p:nvSpPr>
          <p:cNvPr id="8" name="Flowchart: Process 7"/>
          <p:cNvSpPr/>
          <p:nvPr/>
        </p:nvSpPr>
        <p:spPr>
          <a:xfrm>
            <a:off x="4139952" y="364461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Load  and display sensor list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597153" y="1878271"/>
            <a:ext cx="215" cy="21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 flipH="1">
            <a:off x="4597152" y="2670358"/>
            <a:ext cx="216" cy="974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70904" y="2708920"/>
            <a:ext cx="914400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Scan for available sensors </a:t>
            </a:r>
            <a:endParaRPr lang="en-US" sz="1200" dirty="0"/>
          </a:p>
        </p:txBody>
      </p:sp>
      <p:sp>
        <p:nvSpPr>
          <p:cNvPr id="13" name="Flowchart: Process 12"/>
          <p:cNvSpPr/>
          <p:nvPr/>
        </p:nvSpPr>
        <p:spPr>
          <a:xfrm>
            <a:off x="4139952" y="4938031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data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8" idx="2"/>
            <a:endCxn id="13" idx="0"/>
          </p:cNvCxnSpPr>
          <p:nvPr/>
        </p:nvCxnSpPr>
        <p:spPr>
          <a:xfrm>
            <a:off x="4597152" y="4257258"/>
            <a:ext cx="0" cy="680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1"/>
            <a:endCxn id="12" idx="0"/>
          </p:cNvCxnSpPr>
          <p:nvPr/>
        </p:nvCxnSpPr>
        <p:spPr>
          <a:xfrm rot="10800000" flipV="1">
            <a:off x="1828104" y="2379742"/>
            <a:ext cx="1767154" cy="3291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91880" y="23395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63156" y="258905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3" idx="2"/>
            <a:endCxn id="33" idx="0"/>
          </p:cNvCxnSpPr>
          <p:nvPr/>
        </p:nvCxnSpPr>
        <p:spPr>
          <a:xfrm>
            <a:off x="4597152" y="5550679"/>
            <a:ext cx="1" cy="470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004048" y="4840937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Cosm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148064" y="1126776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49305" y="2022287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195736" y="2476041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Hardware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04048" y="3501008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3985085" y="329519"/>
            <a:ext cx="1224136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one feed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9" idx="2"/>
            <a:endCxn id="5" idx="0"/>
          </p:cNvCxnSpPr>
          <p:nvPr/>
        </p:nvCxnSpPr>
        <p:spPr>
          <a:xfrm>
            <a:off x="4597153" y="942167"/>
            <a:ext cx="0" cy="323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148064" y="188640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4139953" y="6021288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 the new data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5004048" y="5882440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1370903" y="3659307"/>
            <a:ext cx="914400" cy="5931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 sensors info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stCxn id="12" idx="2"/>
            <a:endCxn id="50" idx="0"/>
          </p:cNvCxnSpPr>
          <p:nvPr/>
        </p:nvCxnSpPr>
        <p:spPr>
          <a:xfrm flipH="1">
            <a:off x="1828103" y="3321568"/>
            <a:ext cx="1" cy="337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2195736" y="3501008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50" idx="3"/>
            <a:endCxn id="8" idx="1"/>
          </p:cNvCxnSpPr>
          <p:nvPr/>
        </p:nvCxnSpPr>
        <p:spPr>
          <a:xfrm flipV="1">
            <a:off x="2285303" y="3950934"/>
            <a:ext cx="1854649" cy="4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2" grpId="0" animBg="1"/>
      <p:bldP spid="13" grpId="0" animBg="1"/>
      <p:bldP spid="17" grpId="0"/>
      <p:bldP spid="18" grpId="0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50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6" y="0"/>
            <a:ext cx="3368919" cy="1126776"/>
          </a:xfrm>
        </p:spPr>
        <p:txBody>
          <a:bodyPr/>
          <a:lstStyle/>
          <a:p>
            <a:r>
              <a:rPr lang="en-US" dirty="0" smtClean="0"/>
              <a:t>Procedure of Update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4139952" y="1265623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 new data</a:t>
            </a:r>
            <a:endParaRPr lang="en-US" sz="1200" dirty="0"/>
          </a:p>
        </p:txBody>
      </p:sp>
      <p:sp>
        <p:nvSpPr>
          <p:cNvPr id="5" name="Flowchart: Decision 4"/>
          <p:cNvSpPr/>
          <p:nvPr/>
        </p:nvSpPr>
        <p:spPr>
          <a:xfrm>
            <a:off x="3697052" y="2089125"/>
            <a:ext cx="1800200" cy="581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Internet connected</a:t>
            </a:r>
            <a:endParaRPr lang="en-US" sz="1200" dirty="0"/>
          </a:p>
        </p:txBody>
      </p:sp>
      <p:sp>
        <p:nvSpPr>
          <p:cNvPr id="6" name="Flowchart: Decision 5"/>
          <p:cNvSpPr/>
          <p:nvPr/>
        </p:nvSpPr>
        <p:spPr>
          <a:xfrm>
            <a:off x="3625044" y="3040424"/>
            <a:ext cx="1944216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Offline data exists</a:t>
            </a:r>
            <a:endParaRPr lang="en-US" sz="1200" dirty="0"/>
          </a:p>
        </p:txBody>
      </p:sp>
      <p:sp>
        <p:nvSpPr>
          <p:cNvPr id="7" name="Flowchart: Process 6"/>
          <p:cNvSpPr/>
          <p:nvPr/>
        </p:nvSpPr>
        <p:spPr>
          <a:xfrm>
            <a:off x="4139952" y="4038511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offline data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597152" y="1878271"/>
            <a:ext cx="0" cy="21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4597152" y="2670358"/>
            <a:ext cx="0" cy="37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597152" y="3653072"/>
            <a:ext cx="0" cy="38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07704" y="3102407"/>
            <a:ext cx="914400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 new data</a:t>
            </a:r>
            <a:endParaRPr lang="en-US" sz="1200" dirty="0"/>
          </a:p>
        </p:txBody>
      </p:sp>
      <p:sp>
        <p:nvSpPr>
          <p:cNvPr id="15" name="Flowchart: Process 14"/>
          <p:cNvSpPr/>
          <p:nvPr/>
        </p:nvSpPr>
        <p:spPr>
          <a:xfrm>
            <a:off x="4139952" y="4938031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new data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7" idx="2"/>
            <a:endCxn id="15" idx="0"/>
          </p:cNvCxnSpPr>
          <p:nvPr/>
        </p:nvCxnSpPr>
        <p:spPr>
          <a:xfrm>
            <a:off x="4597152" y="4651159"/>
            <a:ext cx="0" cy="28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1"/>
            <a:endCxn id="14" idx="0"/>
          </p:cNvCxnSpPr>
          <p:nvPr/>
        </p:nvCxnSpPr>
        <p:spPr>
          <a:xfrm rot="10800000" flipV="1">
            <a:off x="2364904" y="2379741"/>
            <a:ext cx="1332148" cy="722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15" idx="3"/>
          </p:cNvCxnSpPr>
          <p:nvPr/>
        </p:nvCxnSpPr>
        <p:spPr>
          <a:xfrm flipH="1">
            <a:off x="5054352" y="3346748"/>
            <a:ext cx="514908" cy="1897607"/>
          </a:xfrm>
          <a:prstGeom prst="bentConnector3">
            <a:avLst>
              <a:gd name="adj1" fmla="val -443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1880" y="23395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63156" y="258905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63156" y="353445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34398" y="32464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34" name="Elbow Connector 33"/>
          <p:cNvCxnSpPr>
            <a:stCxn id="14" idx="2"/>
            <a:endCxn id="57" idx="0"/>
          </p:cNvCxnSpPr>
          <p:nvPr/>
        </p:nvCxnSpPr>
        <p:spPr>
          <a:xfrm rot="16200000" flipH="1">
            <a:off x="2327912" y="3752046"/>
            <a:ext cx="2306233" cy="2232249"/>
          </a:xfrm>
          <a:prstGeom prst="bentConnector3">
            <a:avLst>
              <a:gd name="adj1" fmla="val 85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57" idx="0"/>
          </p:cNvCxnSpPr>
          <p:nvPr/>
        </p:nvCxnSpPr>
        <p:spPr>
          <a:xfrm>
            <a:off x="4597152" y="5550679"/>
            <a:ext cx="1" cy="470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387655" y="4840937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Cosm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04048" y="1126776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Hardware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004048" y="2022287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Hardware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603096" y="2869528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004048" y="2958391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93578" y="3926324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Cosm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3985085" y="329519"/>
            <a:ext cx="1224136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Background Service running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stCxn id="50" idx="2"/>
            <a:endCxn id="4" idx="0"/>
          </p:cNvCxnSpPr>
          <p:nvPr/>
        </p:nvCxnSpPr>
        <p:spPr>
          <a:xfrm flipH="1">
            <a:off x="4597152" y="942167"/>
            <a:ext cx="1" cy="323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7" idx="3"/>
            <a:endCxn id="50" idx="3"/>
          </p:cNvCxnSpPr>
          <p:nvPr/>
        </p:nvCxnSpPr>
        <p:spPr>
          <a:xfrm flipV="1">
            <a:off x="5054353" y="635843"/>
            <a:ext cx="154868" cy="5691769"/>
          </a:xfrm>
          <a:prstGeom prst="bentConnector3">
            <a:avLst>
              <a:gd name="adj1" fmla="val 13023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076056" y="188640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4139953" y="6021288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notification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5004048" y="5882440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1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50" grpId="0" animBg="1"/>
      <p:bldP spid="41" grpId="0" animBg="1"/>
      <p:bldP spid="57" grpId="0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736" y="0"/>
            <a:ext cx="3368919" cy="1126776"/>
          </a:xfrm>
        </p:spPr>
        <p:txBody>
          <a:bodyPr/>
          <a:lstStyle/>
          <a:p>
            <a:r>
              <a:rPr lang="en-US" dirty="0" smtClean="0"/>
              <a:t>Procedure of Sharing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985085" y="1265623"/>
            <a:ext cx="1224136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 diagram and statistic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5" idx="2"/>
            <a:endCxn id="39" idx="0"/>
          </p:cNvCxnSpPr>
          <p:nvPr/>
        </p:nvCxnSpPr>
        <p:spPr>
          <a:xfrm>
            <a:off x="4597153" y="1878271"/>
            <a:ext cx="1" cy="426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9" idx="2"/>
            <a:endCxn id="54" idx="0"/>
          </p:cNvCxnSpPr>
          <p:nvPr/>
        </p:nvCxnSpPr>
        <p:spPr>
          <a:xfrm flipH="1">
            <a:off x="4597153" y="2852936"/>
            <a:ext cx="1" cy="364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148064" y="1084679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Cosm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3985085" y="329519"/>
            <a:ext cx="1224136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one Data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9" idx="2"/>
            <a:endCxn id="5" idx="0"/>
          </p:cNvCxnSpPr>
          <p:nvPr/>
        </p:nvCxnSpPr>
        <p:spPr>
          <a:xfrm>
            <a:off x="4597153" y="942167"/>
            <a:ext cx="0" cy="323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148064" y="188640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3985086" y="2305149"/>
            <a:ext cx="1224136" cy="5477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diagram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5148064" y="2119339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Hardware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148064" y="1433100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External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148064" y="2477967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Cache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Flowchart: Decision 53"/>
          <p:cNvSpPr/>
          <p:nvPr/>
        </p:nvSpPr>
        <p:spPr>
          <a:xfrm>
            <a:off x="3805065" y="3217868"/>
            <a:ext cx="1584176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Email app exists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4" idx="2"/>
            <a:endCxn id="64" idx="0"/>
          </p:cNvCxnSpPr>
          <p:nvPr/>
        </p:nvCxnSpPr>
        <p:spPr>
          <a:xfrm>
            <a:off x="4597153" y="3830516"/>
            <a:ext cx="2" cy="1061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148064" y="3212976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External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Flowchart: Process 63"/>
          <p:cNvSpPr/>
          <p:nvPr/>
        </p:nvSpPr>
        <p:spPr>
          <a:xfrm>
            <a:off x="3985086" y="4891902"/>
            <a:ext cx="1224137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Share diagram via email</a:t>
            </a: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5148065" y="4725144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External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148064" y="5085184"/>
            <a:ext cx="864096" cy="27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Cache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63156" y="37797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590182" y="349171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73" name="Elbow Connector 72"/>
          <p:cNvCxnSpPr>
            <a:stCxn id="54" idx="1"/>
            <a:endCxn id="74" idx="0"/>
          </p:cNvCxnSpPr>
          <p:nvPr/>
        </p:nvCxnSpPr>
        <p:spPr>
          <a:xfrm rot="10800000" flipV="1">
            <a:off x="2580929" y="3524191"/>
            <a:ext cx="1224137" cy="13975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2269468" y="4921753"/>
            <a:ext cx="622920" cy="6045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39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9" grpId="0" animBg="1"/>
      <p:bldP spid="32" grpId="0" animBg="1"/>
      <p:bldP spid="39" grpId="0" animBg="1"/>
      <p:bldP spid="42" grpId="0" animBg="1"/>
      <p:bldP spid="43" grpId="0" animBg="1"/>
      <p:bldP spid="45" grpId="0" animBg="1"/>
      <p:bldP spid="54" grpId="0" animBg="1"/>
      <p:bldP spid="62" grpId="0" animBg="1"/>
      <p:bldP spid="64" grpId="0" animBg="1"/>
      <p:bldP spid="65" grpId="0" animBg="1"/>
      <p:bldP spid="68" grpId="0" animBg="1"/>
      <p:bldP spid="69" grpId="0"/>
      <p:bldP spid="70" grpId="0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any…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What it does?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4"/>
            <a:ext cx="981075" cy="838200"/>
          </a:xfrm>
        </p:spPr>
      </p:pic>
      <p:sp>
        <p:nvSpPr>
          <p:cNvPr id="5" name="TextBox 4"/>
          <p:cNvSpPr txBox="1"/>
          <p:nvPr/>
        </p:nvSpPr>
        <p:spPr>
          <a:xfrm>
            <a:off x="1043608" y="3068960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Environment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160952"/>
            <a:ext cx="531584" cy="7639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1446" y="30596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060848"/>
            <a:ext cx="1344018" cy="9674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6216" y="3059668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Diagram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76081" y="2636912"/>
            <a:ext cx="987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2345" y="2636912"/>
            <a:ext cx="987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379" y="4910791"/>
            <a:ext cx="886698" cy="8866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21" y="4797152"/>
            <a:ext cx="1113976" cy="11139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7001317" y="364502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51160" y="364502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40775" y="5923705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 Feed)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16216" y="5939988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 Picture)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42391" y="3994611"/>
            <a:ext cx="70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[Share]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993992" y="3994611"/>
            <a:ext cx="70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[Share]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00449" y="364502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91680" y="3994611"/>
            <a:ext cx="70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[Share]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03524" y="5169474"/>
            <a:ext cx="12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Your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51920" y="1412776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51920" y="2780928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51920" y="4149080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4535996" y="1916832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8" idx="0"/>
          </p:cNvCxnSpPr>
          <p:nvPr/>
        </p:nvCxnSpPr>
        <p:spPr>
          <a:xfrm>
            <a:off x="4535996" y="328498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5996" y="241159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33377" y="377974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851920" y="5517232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Diagram</a:t>
            </a:r>
            <a:endParaRPr lang="en-US" dirty="0"/>
          </a:p>
        </p:txBody>
      </p:sp>
      <p:cxnSp>
        <p:nvCxnSpPr>
          <p:cNvPr id="17" name="Straight Connector 16"/>
          <p:cNvCxnSpPr>
            <a:stCxn id="8" idx="2"/>
            <a:endCxn id="16" idx="0"/>
          </p:cNvCxnSpPr>
          <p:nvPr/>
        </p:nvCxnSpPr>
        <p:spPr>
          <a:xfrm>
            <a:off x="4535996" y="465313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33377" y="5129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0" name="Picture 2" descr="C:\Users\zpang\Downloads\Screenshot_2012-05-28-23-42-5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88762"/>
            <a:ext cx="2731804" cy="485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5157930" y="1405125"/>
            <a:ext cx="144016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2"/>
            <a:endCxn id="26" idx="3"/>
          </p:cNvCxnSpPr>
          <p:nvPr/>
        </p:nvCxnSpPr>
        <p:spPr>
          <a:xfrm flipH="1">
            <a:off x="3863639" y="1657153"/>
            <a:ext cx="1294291" cy="76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43808" y="148013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148064" y="2204864"/>
            <a:ext cx="280381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7" idx="1"/>
            <a:endCxn id="30" idx="0"/>
          </p:cNvCxnSpPr>
          <p:nvPr/>
        </p:nvCxnSpPr>
        <p:spPr>
          <a:xfrm flipH="1">
            <a:off x="3548223" y="2564904"/>
            <a:ext cx="1599841" cy="2833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39751" y="2848290"/>
            <a:ext cx="24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feeds from this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4 -2.59259E-6 L -0.34254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4 3.7037E-7 L -0.34254 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4 3.33333E-6 L -0.34254 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4 -1.11111E-6 L -0.34254 -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4 1.85185E-6 L -0.34254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3 -2.22222E-6 L -0.34253 -2.22222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4 7.40741E-7 L -0.34254 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4 -3.7037E-6 L -0.34254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4 4.81481E-6 L -0.34254 4.8148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4 1.48148E-6 L -0.34254 1.48148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3" grpId="0"/>
      <p:bldP spid="14" grpId="0"/>
      <p:bldP spid="16" grpId="0" animBg="1"/>
      <p:bldP spid="19" grpId="0"/>
      <p:bldP spid="22" grpId="0" animBg="1"/>
      <p:bldP spid="26" grpId="0"/>
      <p:bldP spid="27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1412776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3568" y="2780928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3568" y="4149080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1367644" y="1916832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8" idx="0"/>
          </p:cNvCxnSpPr>
          <p:nvPr/>
        </p:nvCxnSpPr>
        <p:spPr>
          <a:xfrm>
            <a:off x="1367644" y="328498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67644" y="241159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65025" y="377974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83568" y="5517232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Diagram</a:t>
            </a:r>
          </a:p>
        </p:txBody>
      </p:sp>
      <p:cxnSp>
        <p:nvCxnSpPr>
          <p:cNvPr id="17" name="Straight Connector 16"/>
          <p:cNvCxnSpPr>
            <a:stCxn id="8" idx="2"/>
            <a:endCxn id="16" idx="0"/>
          </p:cNvCxnSpPr>
          <p:nvPr/>
        </p:nvCxnSpPr>
        <p:spPr>
          <a:xfrm>
            <a:off x="1367644" y="465313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5025" y="5129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8" name="Straight Connector 27"/>
          <p:cNvCxnSpPr>
            <a:stCxn id="25" idx="1"/>
            <a:endCxn id="32" idx="0"/>
          </p:cNvCxnSpPr>
          <p:nvPr/>
        </p:nvCxnSpPr>
        <p:spPr>
          <a:xfrm flipH="1">
            <a:off x="3398823" y="2888940"/>
            <a:ext cx="1749241" cy="13275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7744" y="421644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data from this feed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489" y="1285059"/>
            <a:ext cx="2733887" cy="4860243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5148064" y="2204864"/>
            <a:ext cx="2803812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8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1412776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3568" y="2780928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3568" y="4149080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1367644" y="1916832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8" idx="0"/>
          </p:cNvCxnSpPr>
          <p:nvPr/>
        </p:nvCxnSpPr>
        <p:spPr>
          <a:xfrm>
            <a:off x="1367644" y="328498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67644" y="241159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65025" y="377974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83568" y="5517232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Diagram</a:t>
            </a:r>
          </a:p>
        </p:txBody>
      </p:sp>
      <p:cxnSp>
        <p:nvCxnSpPr>
          <p:cNvPr id="17" name="Straight Connector 16"/>
          <p:cNvCxnSpPr>
            <a:stCxn id="8" idx="2"/>
            <a:endCxn id="16" idx="0"/>
          </p:cNvCxnSpPr>
          <p:nvPr/>
        </p:nvCxnSpPr>
        <p:spPr>
          <a:xfrm>
            <a:off x="1367644" y="465313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5025" y="5129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8" name="Straight Connector 27"/>
          <p:cNvCxnSpPr>
            <a:stCxn id="25" idx="1"/>
            <a:endCxn id="32" idx="0"/>
          </p:cNvCxnSpPr>
          <p:nvPr/>
        </p:nvCxnSpPr>
        <p:spPr>
          <a:xfrm flipH="1">
            <a:off x="3609822" y="4185084"/>
            <a:ext cx="1507780" cy="1399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80190" y="5584594"/>
            <a:ext cx="245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diagram of this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489" y="1286910"/>
            <a:ext cx="2733887" cy="4860243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5117602" y="3356992"/>
            <a:ext cx="2910782" cy="1656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51520" y="1268760"/>
            <a:ext cx="8424936" cy="5400600"/>
          </a:xfrm>
          <a:prstGeom prst="rect">
            <a:avLst/>
          </a:prstGeom>
          <a:solidFill>
            <a:schemeClr val="accent6">
              <a:tint val="50000"/>
              <a:satMod val="300000"/>
              <a:alpha val="70000"/>
            </a:schemeClr>
          </a:solidFill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6940" y="3212976"/>
            <a:ext cx="8424936" cy="3456384"/>
          </a:xfrm>
          <a:prstGeom prst="rect">
            <a:avLst/>
          </a:prstGeom>
          <a:solidFill>
            <a:srgbClr val="FFE9B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51520" y="1268760"/>
            <a:ext cx="8424936" cy="972108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1520" y="2240868"/>
            <a:ext cx="8424936" cy="972108"/>
          </a:xfrm>
          <a:prstGeom prst="rect">
            <a:avLst/>
          </a:prstGeom>
          <a:solidFill>
            <a:srgbClr val="FFC0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1560" y="1628800"/>
            <a:ext cx="435302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7704" y="4265727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60798" y="4265727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07704" y="5528343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59036" y="4265727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Cosm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51920" y="5527365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07704" y="3935030"/>
            <a:ext cx="121722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07704" y="5197646"/>
            <a:ext cx="121722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60798" y="3935030"/>
            <a:ext cx="121722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51920" y="5196668"/>
            <a:ext cx="121722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659036" y="3935030"/>
            <a:ext cx="121722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364088" y="1628800"/>
            <a:ext cx="28013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11560" y="2492896"/>
            <a:ext cx="435302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682720" y="5528343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682720" y="5197646"/>
            <a:ext cx="121722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364088" y="2492896"/>
            <a:ext cx="28013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Lightweight Controller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1475656" y="3645024"/>
            <a:ext cx="5616624" cy="273630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2" idx="0"/>
            <a:endCxn id="16" idx="2"/>
          </p:cNvCxnSpPr>
          <p:nvPr/>
        </p:nvCxnSpPr>
        <p:spPr>
          <a:xfrm flipH="1" flipV="1">
            <a:off x="2788073" y="2924944"/>
            <a:ext cx="1495895" cy="72008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652169" y="3789040"/>
            <a:ext cx="3368103" cy="24482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5" idx="0"/>
            <a:endCxn id="19" idx="2"/>
          </p:cNvCxnSpPr>
          <p:nvPr/>
        </p:nvCxnSpPr>
        <p:spPr>
          <a:xfrm flipV="1">
            <a:off x="5336221" y="2924944"/>
            <a:ext cx="1428565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V="1">
            <a:off x="2788073" y="1988840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0"/>
            <a:endCxn id="15" idx="2"/>
          </p:cNvCxnSpPr>
          <p:nvPr/>
        </p:nvCxnSpPr>
        <p:spPr>
          <a:xfrm flipV="1">
            <a:off x="6764786" y="1988840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What is inside the components?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907704" y="4265727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860798" y="4265727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907704" y="5528343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659036" y="4265727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Cosm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851920" y="5527365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682720" y="5528343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6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254 L -0.14184 -0.39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-197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61111E-6 3.33333E-6 L -0.1375 -0.4634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-2317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2222E-6 1.11111E-6 L -0.35105 -0.1534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52" y="-7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61111E-6 3.33333E-6 L -0.35 -0.2113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-1057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1.11111E-6 L -0.54775 0.0881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96" y="43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3.33333E-6 L -0.55035 0.03009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17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95736" y="1678155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SharedPreferences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5736" y="2470243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LocationManager</a:t>
            </a:r>
            <a:r>
              <a:rPr lang="en-US" dirty="0" smtClean="0"/>
              <a:t>, Email app, Downloader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95736" y="329217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SQLite</a:t>
            </a:r>
            <a:r>
              <a:rPr lang="en-US" dirty="0" smtClean="0"/>
              <a:t> (built-in)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5736" y="4157277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Info, Network, </a:t>
            </a:r>
            <a:r>
              <a:rPr lang="en-US" dirty="0" err="1" smtClean="0"/>
              <a:t>MediaRecorder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Sensor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736" y="4990523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HTTP, </a:t>
            </a:r>
            <a:r>
              <a:rPr lang="en-US" dirty="0" err="1" smtClean="0">
                <a:solidFill>
                  <a:srgbClr val="FF0000"/>
                </a:solidFill>
              </a:rPr>
              <a:t>Cosm</a:t>
            </a:r>
            <a:r>
              <a:rPr lang="en-US" dirty="0" smtClean="0">
                <a:solidFill>
                  <a:srgbClr val="FF0000"/>
                </a:solidFill>
              </a:rPr>
              <a:t> API</a:t>
            </a:r>
            <a:r>
              <a:rPr lang="en-US" dirty="0" smtClean="0"/>
              <a:t> (based on </a:t>
            </a:r>
            <a:r>
              <a:rPr lang="en-US" dirty="0" err="1" smtClean="0"/>
              <a:t>JPachube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736" y="5854619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NotificationManager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Services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1560" y="1574789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11560" y="3188806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11560" y="2366877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15489" y="4887157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Cosm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15489" y="4053911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5489" y="5751253"/>
            <a:ext cx="12172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What is inside the components?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0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different components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data</a:t>
            </a:r>
          </a:p>
          <a:p>
            <a:r>
              <a:rPr lang="en-US" sz="2400" dirty="0" smtClean="0"/>
              <a:t>Update data</a:t>
            </a:r>
          </a:p>
          <a:p>
            <a:r>
              <a:rPr lang="en-US" sz="2400" dirty="0" smtClean="0"/>
              <a:t>Share data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736" y="0"/>
            <a:ext cx="3473144" cy="11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Procedure of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2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85014E-8 L -0.00417 -0.186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932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blank">
  <a:themeElements>
    <a:clrScheme name="HSR-Farben">
      <a:dk1>
        <a:sysClr val="windowText" lastClr="000000"/>
      </a:dk1>
      <a:lt1>
        <a:sysClr val="window" lastClr="FFFFFF"/>
      </a:lt1>
      <a:dk2>
        <a:srgbClr val="3F6DA6"/>
      </a:dk2>
      <a:lt2>
        <a:srgbClr val="C4C4C2"/>
      </a:lt2>
      <a:accent1>
        <a:srgbClr val="3F6DA6"/>
      </a:accent1>
      <a:accent2>
        <a:srgbClr val="702052"/>
      </a:accent2>
      <a:accent3>
        <a:srgbClr val="548D8B"/>
      </a:accent3>
      <a:accent4>
        <a:srgbClr val="7A6A51"/>
      </a:accent4>
      <a:accent5>
        <a:srgbClr val="00748E"/>
      </a:accent5>
      <a:accent6>
        <a:srgbClr val="BABE5E"/>
      </a:accent6>
      <a:hlink>
        <a:srgbClr val="3F6DA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293</Words>
  <Application>Microsoft Office PowerPoint</Application>
  <PresentationFormat>On-screen Show (4:3)</PresentationFormat>
  <Paragraphs>142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</vt:lpstr>
      <vt:lpstr>DataLogger For Android</vt:lpstr>
      <vt:lpstr>What it does?</vt:lpstr>
      <vt:lpstr>How it works?</vt:lpstr>
      <vt:lpstr>How it works?</vt:lpstr>
      <vt:lpstr>How it works?</vt:lpstr>
      <vt:lpstr>Structure</vt:lpstr>
      <vt:lpstr>What is inside the components?</vt:lpstr>
      <vt:lpstr>What is inside the components?</vt:lpstr>
      <vt:lpstr>How different components run</vt:lpstr>
      <vt:lpstr>Procedure of Creation</vt:lpstr>
      <vt:lpstr>Procedure of Update</vt:lpstr>
      <vt:lpstr>Procedure of Sharing</vt:lpstr>
      <vt:lpstr>Q &amp; A</vt:lpstr>
    </vt:vector>
  </TitlesOfParts>
  <Company>HSR Technikum Rapperswil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HSR</dc:creator>
  <cp:lastModifiedBy>HSR</cp:lastModifiedBy>
  <cp:revision>75</cp:revision>
  <dcterms:created xsi:type="dcterms:W3CDTF">2012-06-05T14:39:07Z</dcterms:created>
  <dcterms:modified xsi:type="dcterms:W3CDTF">2012-06-06T14:00:50Z</dcterms:modified>
</cp:coreProperties>
</file>