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Montserrat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italic.fntdata"/><Relationship Id="rId14" Type="http://schemas.openxmlformats.org/officeDocument/2006/relationships/font" Target="fonts/Montserrat-bold.fntdata"/><Relationship Id="rId17" Type="http://schemas.openxmlformats.org/officeDocument/2006/relationships/font" Target="fonts/Lato-regular.fntdata"/><Relationship Id="rId16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8ef916026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8ef916026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58ef916026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58ef916026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58ef916026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58ef916026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58ef916026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58ef916026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58ef916026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58ef916026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590c66474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590c66474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drive.google.com/file/d/101j7h9q5MOdFSerNHrZ-hi-N_YTPDz_q/view" TargetMode="External"/><Relationship Id="rId4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FF"/>
                </a:solidFill>
              </a:rPr>
              <a:t>Key Finder</a:t>
            </a:r>
            <a:endParaRPr b="1">
              <a:solidFill>
                <a:srgbClr val="00FFFF"/>
              </a:solidFill>
            </a:endParaRPr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Sopanha Phan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0FFFF"/>
                </a:solidFill>
              </a:rPr>
              <a:t>What is Key Finder?</a:t>
            </a:r>
            <a:endParaRPr sz="3600"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❖"/>
            </a:pPr>
            <a:r>
              <a:rPr lang="en" sz="2400"/>
              <a:t>It is a short range device that you could attached to your key.  Which allow you to locate your key more easily. 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❖"/>
            </a:pPr>
            <a:r>
              <a:rPr lang="en" sz="2400"/>
              <a:t>It also allow you to send a text message to your phone from the device.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0FFFF"/>
                </a:solidFill>
              </a:rPr>
              <a:t>Purpose of the Project</a:t>
            </a:r>
            <a:endParaRPr sz="3600">
              <a:solidFill>
                <a:srgbClr val="00FFFF"/>
              </a:solidFill>
            </a:endParaRPr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❖"/>
            </a:pPr>
            <a:r>
              <a:rPr lang="en" sz="2400"/>
              <a:t>Educational purpose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❖"/>
            </a:pPr>
            <a:r>
              <a:rPr lang="en" sz="2400"/>
              <a:t>Learning experience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0FFFF"/>
                </a:solidFill>
              </a:rPr>
              <a:t>Demo of The Prototype</a:t>
            </a:r>
            <a:endParaRPr sz="3600">
              <a:solidFill>
                <a:srgbClr val="00FFFF"/>
              </a:solidFill>
            </a:endParaRPr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4" name="Google Shape;154;p16" title="20190430_001248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40325" y="1032150"/>
            <a:ext cx="5309300" cy="398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0FFFF"/>
                </a:solidFill>
              </a:rPr>
              <a:t>Block Diagram</a:t>
            </a:r>
            <a:endParaRPr sz="3600">
              <a:solidFill>
                <a:srgbClr val="00FFFF"/>
              </a:solidFill>
            </a:endParaRPr>
          </a:p>
        </p:txBody>
      </p:sp>
      <p:sp>
        <p:nvSpPr>
          <p:cNvPr id="160" name="Google Shape;160;p17"/>
          <p:cNvSpPr txBox="1"/>
          <p:nvPr>
            <p:ph idx="1" type="body"/>
          </p:nvPr>
        </p:nvSpPr>
        <p:spPr>
          <a:xfrm>
            <a:off x="1297500" y="1567550"/>
            <a:ext cx="35760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 sz="1800"/>
              <a:t>The PI is connecting to the internet, which eventually go to the cloud server.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 sz="1800"/>
              <a:t>Both phone and device are connected to the Raspberry PI.  Which allow each one to communicate between each other.</a:t>
            </a:r>
            <a:endParaRPr sz="1800"/>
          </a:p>
        </p:txBody>
      </p:sp>
      <p:pic>
        <p:nvPicPr>
          <p:cNvPr id="161" name="Google Shape;16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3150" y="393750"/>
            <a:ext cx="3576125" cy="452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0FFFF"/>
                </a:solidFill>
              </a:rPr>
              <a:t>Resources &amp; Technology</a:t>
            </a:r>
            <a:endParaRPr sz="3600">
              <a:solidFill>
                <a:srgbClr val="00FFFF"/>
              </a:solidFill>
            </a:endParaRPr>
          </a:p>
        </p:txBody>
      </p:sp>
      <p:sp>
        <p:nvSpPr>
          <p:cNvPr id="167" name="Google Shape;167;p18"/>
          <p:cNvSpPr txBox="1"/>
          <p:nvPr>
            <p:ph idx="1" type="body"/>
          </p:nvPr>
        </p:nvSpPr>
        <p:spPr>
          <a:xfrm>
            <a:off x="1297500" y="1567550"/>
            <a:ext cx="35400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 sz="1800"/>
              <a:t>Python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 sz="1800"/>
              <a:t>MQTT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 sz="1800"/>
              <a:t>Arduino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 sz="1800"/>
              <a:t>Twilio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 sz="1800"/>
              <a:t>NGROK </a:t>
            </a:r>
            <a:endParaRPr sz="1800"/>
          </a:p>
        </p:txBody>
      </p:sp>
      <p:sp>
        <p:nvSpPr>
          <p:cNvPr id="168" name="Google Shape;168;p18"/>
          <p:cNvSpPr txBox="1"/>
          <p:nvPr>
            <p:ph idx="1" type="body"/>
          </p:nvPr>
        </p:nvSpPr>
        <p:spPr>
          <a:xfrm>
            <a:off x="4984700" y="1676175"/>
            <a:ext cx="35400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 sz="1800"/>
              <a:t>Native Script Playground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 sz="1800"/>
              <a:t>Raspberry PI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 sz="1800"/>
              <a:t>ESP controller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 sz="1800"/>
              <a:t>Phone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 sz="1800"/>
              <a:t>Flask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9"/>
          <p:cNvSpPr txBox="1"/>
          <p:nvPr>
            <p:ph type="title"/>
          </p:nvPr>
        </p:nvSpPr>
        <p:spPr>
          <a:xfrm>
            <a:off x="1297500" y="20243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FFFF"/>
                </a:solidFill>
              </a:rPr>
              <a:t>Thank You!</a:t>
            </a:r>
            <a:endParaRPr b="1" sz="4800">
              <a:solidFill>
                <a:srgbClr val="00FFFF"/>
              </a:solidFill>
            </a:endParaRPr>
          </a:p>
        </p:txBody>
      </p:sp>
      <p:sp>
        <p:nvSpPr>
          <p:cNvPr id="174" name="Google Shape;174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