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653" r:id="rId1"/>
  </p:sldMasterIdLst>
  <p:notesMasterIdLst>
    <p:notesMasterId r:id="rId4"/>
  </p:notesMasterIdLst>
  <p:handoutMasterIdLst>
    <p:handoutMasterId r:id="rId5"/>
  </p:handoutMasterIdLst>
  <p:sldIdLst>
    <p:sldId id="315" r:id="rId2"/>
    <p:sldId id="384" r:id="rId3"/>
  </p:sldIdLst>
  <p:sldSz cx="12192000" cy="6858000"/>
  <p:notesSz cx="6742113" cy="9799638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7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CCECFF"/>
    <a:srgbClr val="99CCFF"/>
    <a:srgbClr val="33CCFF"/>
    <a:srgbClr val="00CCFF"/>
    <a:srgbClr val="6699FF"/>
    <a:srgbClr val="0099FF"/>
    <a:srgbClr val="3399FF"/>
    <a:srgbClr val="CCFFFF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425" autoAdjust="0"/>
    <p:restoredTop sz="88140" autoAdjust="0"/>
  </p:normalViewPr>
  <p:slideViewPr>
    <p:cSldViewPr>
      <p:cViewPr varScale="1">
        <p:scale>
          <a:sx n="148" d="100"/>
          <a:sy n="148" d="100"/>
        </p:scale>
        <p:origin x="114" y="24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3138" y="-102"/>
      </p:cViewPr>
      <p:guideLst>
        <p:guide orient="horz" pos="3087"/>
        <p:guide pos="21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492" cy="490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9" tIns="45005" rIns="90009" bIns="45005" numCol="1" anchor="t" anchorCtr="0" compatLnSpc="1">
            <a:prstTxWarp prst="textNoShape">
              <a:avLst/>
            </a:prstTxWarp>
          </a:bodyPr>
          <a:lstStyle>
            <a:lvl1pPr algn="l" defTabSz="900231" eaLnBrk="1" hangingPunct="1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quarter" idx="1"/>
          </p:nvPr>
        </p:nvSpPr>
        <p:spPr>
          <a:xfrm>
            <a:off x="3819620" y="0"/>
            <a:ext cx="2920887" cy="490531"/>
          </a:xfrm>
          <a:prstGeom prst="rect">
            <a:avLst/>
          </a:prstGeom>
        </p:spPr>
        <p:txBody>
          <a:bodyPr vert="horz" lIns="90727" tIns="45363" rIns="90727" bIns="45363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BAC9509E-B276-4C23-A817-2C1500044AC6}" type="datetimeFigureOut">
              <a:rPr lang="fr-FR"/>
              <a:pPr>
                <a:defRPr/>
              </a:pPr>
              <a:t>24/11/2022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75432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492" cy="490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9" tIns="45005" rIns="90009" bIns="45005" numCol="1" anchor="t" anchorCtr="0" compatLnSpc="1">
            <a:prstTxWarp prst="textNoShape">
              <a:avLst/>
            </a:prstTxWarp>
          </a:bodyPr>
          <a:lstStyle>
            <a:lvl1pPr algn="l" defTabSz="900231" eaLnBrk="1" hangingPunct="1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9620" y="0"/>
            <a:ext cx="2920887" cy="490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9" tIns="45005" rIns="90009" bIns="45005" numCol="1" anchor="t" anchorCtr="0" compatLnSpc="1">
            <a:prstTxWarp prst="textNoShape">
              <a:avLst/>
            </a:prstTxWarp>
          </a:bodyPr>
          <a:lstStyle>
            <a:lvl1pPr algn="r" defTabSz="900231" eaLnBrk="1" hangingPunct="1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4775" y="735013"/>
            <a:ext cx="6532563" cy="36750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051" y="4656122"/>
            <a:ext cx="5394012" cy="4410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9" tIns="45005" rIns="90009" bIns="450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dirty="0" smtClean="0"/>
              <a:t>Cliquez pour modifier les styles du texte du masque</a:t>
            </a:r>
          </a:p>
          <a:p>
            <a:pPr lvl="1"/>
            <a:r>
              <a:rPr lang="fr-FR" noProof="0" dirty="0" smtClean="0"/>
              <a:t>Deuxième niveau</a:t>
            </a:r>
          </a:p>
          <a:p>
            <a:pPr lvl="2"/>
            <a:r>
              <a:rPr lang="fr-FR" noProof="0" dirty="0" smtClean="0"/>
              <a:t>Troisième niveau</a:t>
            </a:r>
          </a:p>
          <a:p>
            <a:pPr lvl="3"/>
            <a:r>
              <a:rPr lang="fr-FR" noProof="0" dirty="0" smtClean="0"/>
              <a:t>Quatrième niveau</a:t>
            </a:r>
          </a:p>
          <a:p>
            <a:pPr lvl="4"/>
            <a:r>
              <a:rPr lang="fr-FR" noProof="0" dirty="0" smtClean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16775996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4775" y="735013"/>
            <a:ext cx="6532563" cy="3675062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dirty="0" smtClean="0">
              <a:latin typeface="Arial" panose="020B0604020202020204" pitchFamily="34" charset="0"/>
            </a:endParaRPr>
          </a:p>
        </p:txBody>
      </p:sp>
      <p:sp>
        <p:nvSpPr>
          <p:cNvPr id="44036" name="Espace réservé du pied de page 1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9307541"/>
            <a:ext cx="2920887" cy="49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27" tIns="45363" rIns="90727" bIns="45363"/>
          <a:lstStyle>
            <a:lvl1pPr defTabSz="90411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37155" indent="-283521" defTabSz="90411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34085" indent="-226817" defTabSz="90411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87718" indent="-226817" defTabSz="90411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41352" indent="-226817" defTabSz="90411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94986" indent="-226817" defTabSz="90411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48620" indent="-226817" defTabSz="90411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02254" indent="-226817" defTabSz="90411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55888" indent="-226817" defTabSz="90411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fr-FR" altLang="fr-FR" sz="1100"/>
          </a:p>
        </p:txBody>
      </p:sp>
    </p:spTree>
    <p:extLst>
      <p:ext uri="{BB962C8B-B14F-4D97-AF65-F5344CB8AC3E}">
        <p14:creationId xmlns:p14="http://schemas.microsoft.com/office/powerpoint/2010/main" val="323311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2309128"/>
      </p:ext>
    </p:extLst>
  </p:cSld>
  <p:clrMapOvr>
    <a:masterClrMapping/>
  </p:clrMapOvr>
  <p:transition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1371" y="115889"/>
            <a:ext cx="11426196" cy="865187"/>
          </a:xfrm>
        </p:spPr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431373" y="1268414"/>
            <a:ext cx="5568617" cy="4968875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86501" y="1268414"/>
            <a:ext cx="5571067" cy="4968875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FE0FA2-F585-4E7B-9C89-A08891AE33BC}" type="datetime1">
              <a:rPr lang="fr-FR"/>
              <a:pPr>
                <a:defRPr/>
              </a:pPr>
              <a:t>24/11/2022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3222968"/>
      </p:ext>
    </p:extLst>
  </p:cSld>
  <p:clrMapOvr>
    <a:masterClrMapping/>
  </p:clrMapOvr>
  <p:transition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re et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5361" y="115889"/>
            <a:ext cx="11522207" cy="865187"/>
          </a:xfrm>
        </p:spPr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graphique 2"/>
          <p:cNvSpPr>
            <a:spLocks noGrp="1"/>
          </p:cNvSpPr>
          <p:nvPr>
            <p:ph type="chart" idx="1"/>
          </p:nvPr>
        </p:nvSpPr>
        <p:spPr>
          <a:xfrm>
            <a:off x="335361" y="1268414"/>
            <a:ext cx="11522207" cy="4968875"/>
          </a:xfrm>
        </p:spPr>
        <p:txBody>
          <a:bodyPr/>
          <a:lstStyle/>
          <a:p>
            <a:pPr lvl="0"/>
            <a:endParaRPr lang="fr-FR" noProof="0" smtClean="0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11A31E-4FB5-4DEA-B382-B9336B94C057}" type="datetime1">
              <a:rPr lang="fr-FR"/>
              <a:pPr>
                <a:defRPr/>
              </a:pPr>
              <a:t>24/11/2022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6415129"/>
      </p:ext>
    </p:extLst>
  </p:cSld>
  <p:clrMapOvr>
    <a:masterClrMapping/>
  </p:clrMapOvr>
  <p:transition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5361" y="115889"/>
            <a:ext cx="11522207" cy="865187"/>
          </a:xfrm>
        </p:spPr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ableau 2"/>
          <p:cNvSpPr>
            <a:spLocks noGrp="1"/>
          </p:cNvSpPr>
          <p:nvPr>
            <p:ph type="tbl" idx="1"/>
          </p:nvPr>
        </p:nvSpPr>
        <p:spPr>
          <a:xfrm>
            <a:off x="335361" y="1268414"/>
            <a:ext cx="11522207" cy="4968875"/>
          </a:xfrm>
        </p:spPr>
        <p:txBody>
          <a:bodyPr/>
          <a:lstStyle/>
          <a:p>
            <a:pPr lvl="0"/>
            <a:endParaRPr lang="fr-FR" noProof="0" smtClean="0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EB4ED0-4EB9-4F44-9F7C-5D592241027B}" type="datetime1">
              <a:rPr lang="fr-FR"/>
              <a:pPr>
                <a:defRPr/>
              </a:pPr>
              <a:t>24/11/2022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3252529"/>
      </p:ext>
    </p:extLst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0961" y="115889"/>
            <a:ext cx="11476607" cy="865187"/>
          </a:xfrm>
        </p:spPr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0961" y="1268414"/>
            <a:ext cx="11476607" cy="4968875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F0B0D-368D-4200-843E-5FF81F4AE71F}" type="datetime1">
              <a:rPr lang="fr-FR"/>
              <a:pPr>
                <a:defRPr/>
              </a:pPr>
              <a:t>24/11/2022</a:t>
            </a:fld>
            <a:endParaRPr lang="fr-FR" dirty="0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 altLang="fr-FR"/>
              <a:t>- p </a:t>
            </a:r>
            <a:fld id="{E25D719F-01BA-4DE3-94F2-1C5C99408EA8}" type="slidenum">
              <a:rPr lang="fr-FR" altLang="fr-FR"/>
              <a:pPr>
                <a:defRPr/>
              </a:pPr>
              <a:t>‹#›</a:t>
            </a:fld>
            <a:r>
              <a:rPr lang="fr-FR" altLang="fr-F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254367"/>
      </p:ext>
    </p:extLst>
  </p:cSld>
  <p:clrMapOvr>
    <a:masterClrMapping/>
  </p:clrMapOvr>
  <p:transition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FFE8B-25D1-4D5A-B990-723409C21E79}" type="datetime1">
              <a:rPr lang="fr-FR"/>
              <a:pPr>
                <a:defRPr/>
              </a:pPr>
              <a:t>24/11/2022</a:t>
            </a:fld>
            <a:endParaRPr lang="fr-FR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 altLang="fr-FR"/>
              <a:t>- p </a:t>
            </a:r>
            <a:fld id="{7225E1D7-C441-45C8-BC30-8FBB9D3734C9}" type="slidenum">
              <a:rPr lang="fr-FR" altLang="fr-FR"/>
              <a:pPr>
                <a:defRPr/>
              </a:pPr>
              <a:t>‹#›</a:t>
            </a:fld>
            <a:r>
              <a:rPr lang="fr-FR" altLang="fr-F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5481467"/>
      </p:ext>
    </p:extLst>
  </p:cSld>
  <p:clrMapOvr>
    <a:masterClrMapping/>
  </p:clrMapOvr>
  <p:transition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5361" y="115889"/>
            <a:ext cx="11522207" cy="865187"/>
          </a:xfrm>
        </p:spPr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35361" y="1268414"/>
            <a:ext cx="5946907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85467" y="1268414"/>
            <a:ext cx="5372100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29B773-C45C-4106-B940-A3133638C1F1}" type="datetime1">
              <a:rPr lang="fr-FR"/>
              <a:pPr>
                <a:defRPr/>
              </a:pPr>
              <a:t>24/11/2022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4745013"/>
      </p:ext>
    </p:extLst>
  </p:cSld>
  <p:clrMapOvr>
    <a:masterClrMapping/>
  </p:clrMapOvr>
  <p:transition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5360" y="274639"/>
            <a:ext cx="11247040" cy="862013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35360" y="1535113"/>
            <a:ext cx="556861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35360" y="2174875"/>
            <a:ext cx="556861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3B203A-3C4A-44BD-A96B-0D888E7DEEF4}" type="datetime1">
              <a:rPr lang="fr-FR"/>
              <a:pPr>
                <a:defRPr/>
              </a:pPr>
              <a:t>24/11/2022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4851505"/>
      </p:ext>
    </p:extLst>
  </p:cSld>
  <p:clrMapOvr>
    <a:masterClrMapping/>
  </p:clrMapOvr>
  <p:transition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5361" y="115889"/>
            <a:ext cx="11522207" cy="865187"/>
          </a:xfrm>
        </p:spPr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8CD57-7B2A-418B-B1E9-BEE16039C608}" type="datetime1">
              <a:rPr lang="fr-FR"/>
              <a:pPr>
                <a:defRPr/>
              </a:pPr>
              <a:t>24/11/2022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2644521"/>
      </p:ext>
    </p:extLst>
  </p:cSld>
  <p:clrMapOvr>
    <a:masterClrMapping/>
  </p:clrMapOvr>
  <p:transition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6396039"/>
            <a:ext cx="244686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8E8C5-3389-4C83-B865-64E996865CA6}" type="datetime1">
              <a:rPr lang="fr-FR"/>
              <a:pPr>
                <a:defRPr/>
              </a:pPr>
              <a:t>24/11/2022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6109558"/>
      </p:ext>
    </p:extLst>
  </p:cSld>
  <p:clrMapOvr>
    <a:masterClrMapping/>
  </p:clrMapOvr>
  <p:transition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5361" y="273050"/>
            <a:ext cx="4285324" cy="85169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35361" y="1435101"/>
            <a:ext cx="428532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5E2DF8-9342-46CE-B678-881C5CEBDCB1}" type="datetime1">
              <a:rPr lang="fr-FR"/>
              <a:pPr>
                <a:defRPr/>
              </a:pPr>
              <a:t>24/11/2022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1118071"/>
      </p:ext>
    </p:extLst>
  </p:cSld>
  <p:clrMapOvr>
    <a:masterClrMapping/>
  </p:clrMapOvr>
  <p:transition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1268760"/>
            <a:ext cx="7315200" cy="34588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5361B-39EE-4D20-B3E9-53CD7A8283E8}" type="datetime1">
              <a:rPr lang="fr-FR"/>
              <a:pPr>
                <a:defRPr/>
              </a:pPr>
              <a:t>24/11/2022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002585"/>
      </p:ext>
    </p:extLst>
  </p:cSld>
  <p:clrMapOvr>
    <a:masterClrMapping/>
  </p:clrMapOvr>
  <p:transition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84" y="1268414"/>
            <a:ext cx="1094528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 smtClean="0"/>
              <a:t>Cliquez pour modifier les styles du texte du masque</a:t>
            </a:r>
          </a:p>
          <a:p>
            <a:pPr lvl="1"/>
            <a:r>
              <a:rPr lang="fr-FR" altLang="fr-FR" dirty="0" smtClean="0"/>
              <a:t>Deuxième niveau</a:t>
            </a:r>
          </a:p>
          <a:p>
            <a:pPr lvl="2"/>
            <a:r>
              <a:rPr lang="fr-FR" altLang="fr-FR" dirty="0" smtClean="0"/>
              <a:t>Troisième niveau</a:t>
            </a:r>
          </a:p>
          <a:p>
            <a:pPr lvl="3"/>
            <a:r>
              <a:rPr lang="fr-FR" altLang="fr-FR" dirty="0" smtClean="0"/>
              <a:t>Quatrième niveau</a:t>
            </a:r>
          </a:p>
          <a:p>
            <a:pPr lvl="4"/>
            <a:r>
              <a:rPr lang="fr-FR" altLang="fr-FR" dirty="0" smtClean="0"/>
              <a:t>Cinquième niveau</a:t>
            </a:r>
          </a:p>
        </p:txBody>
      </p:sp>
      <p:sp>
        <p:nvSpPr>
          <p:cNvPr id="88079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912284" y="115889"/>
            <a:ext cx="10945283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1028" name="Rectangle 16"/>
          <p:cNvSpPr>
            <a:spLocks noChangeArrowheads="1"/>
          </p:cNvSpPr>
          <p:nvPr userDrawn="1"/>
        </p:nvSpPr>
        <p:spPr bwMode="auto">
          <a:xfrm rot="16200000" flipV="1">
            <a:off x="6061075" y="-4670954"/>
            <a:ext cx="69850" cy="1152313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0099C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endParaRPr lang="fr-FR" altLang="fr-FR" smtClean="0"/>
          </a:p>
        </p:txBody>
      </p:sp>
      <p:sp>
        <p:nvSpPr>
          <p:cNvPr id="1029" name="Line 18"/>
          <p:cNvSpPr>
            <a:spLocks noChangeShapeType="1"/>
          </p:cNvSpPr>
          <p:nvPr userDrawn="1"/>
        </p:nvSpPr>
        <p:spPr bwMode="auto">
          <a:xfrm>
            <a:off x="0" y="6318250"/>
            <a:ext cx="12192000" cy="0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030" name="Line 19"/>
          <p:cNvSpPr>
            <a:spLocks noChangeShapeType="1"/>
          </p:cNvSpPr>
          <p:nvPr userDrawn="1"/>
        </p:nvSpPr>
        <p:spPr bwMode="auto">
          <a:xfrm>
            <a:off x="0" y="6357938"/>
            <a:ext cx="12192000" cy="0"/>
          </a:xfrm>
          <a:prstGeom prst="line">
            <a:avLst/>
          </a:prstGeom>
          <a:noFill/>
          <a:ln w="19050">
            <a:solidFill>
              <a:srgbClr val="0099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88088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847167" y="6524625"/>
            <a:ext cx="1439333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80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fld id="{9E4FB9C4-F7DB-40B1-9C4F-59A4DE05696E}" type="datetime1">
              <a:rPr lang="fr-FR"/>
              <a:pPr>
                <a:defRPr/>
              </a:pPr>
              <a:t>24/11/2022</a:t>
            </a:fld>
            <a:endParaRPr lang="fr-FR" dirty="0"/>
          </a:p>
        </p:txBody>
      </p:sp>
      <p:sp>
        <p:nvSpPr>
          <p:cNvPr id="88090" name="Rectangle 2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83867" y="6524625"/>
            <a:ext cx="958851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800" smtClean="0">
                <a:solidFill>
                  <a:schemeClr val="bg2"/>
                </a:solidFill>
                <a:latin typeface="Eurostile LT Std" pitchFamily="34" charset="0"/>
              </a:defRPr>
            </a:lvl1pPr>
          </a:lstStyle>
          <a:p>
            <a:pPr>
              <a:defRPr/>
            </a:pPr>
            <a:r>
              <a:rPr lang="fr-FR" altLang="fr-FR"/>
              <a:t>- p </a:t>
            </a:r>
            <a:fld id="{E0BDE8F8-2052-402F-A6E7-F4ECD55D0215}" type="slidenum">
              <a:rPr lang="fr-FR" altLang="fr-FR"/>
              <a:pPr>
                <a:defRPr/>
              </a:pPr>
              <a:t>‹#›</a:t>
            </a:fld>
            <a:r>
              <a:rPr lang="fr-FR" altLang="fr-FR"/>
              <a:t> </a:t>
            </a:r>
          </a:p>
        </p:txBody>
      </p:sp>
      <p:pic>
        <p:nvPicPr>
          <p:cNvPr id="1033" name="Image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1" y="6396039"/>
            <a:ext cx="2112433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Espace réservé du contenu 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3984" y="6381750"/>
            <a:ext cx="1166283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152" r:id="rId1"/>
    <p:sldLayoutId id="2147486153" r:id="rId2"/>
    <p:sldLayoutId id="2147486154" r:id="rId3"/>
    <p:sldLayoutId id="2147486155" r:id="rId4"/>
    <p:sldLayoutId id="2147486156" r:id="rId5"/>
    <p:sldLayoutId id="2147486157" r:id="rId6"/>
    <p:sldLayoutId id="2147486158" r:id="rId7"/>
    <p:sldLayoutId id="2147486159" r:id="rId8"/>
    <p:sldLayoutId id="2147486160" r:id="rId9"/>
    <p:sldLayoutId id="2147486161" r:id="rId10"/>
    <p:sldLayoutId id="2147486162" r:id="rId11"/>
    <p:sldLayoutId id="2147486163" r:id="rId12"/>
  </p:sldLayoutIdLst>
  <p:transition>
    <p:cut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CC"/>
          </a:solidFill>
          <a:effectLst>
            <a:outerShdw blurRad="38100" dist="38100" dir="2700000" algn="tl">
              <a:srgbClr val="C0C0C0"/>
            </a:outerShdw>
          </a:effectLst>
          <a:latin typeface="Arial Narrow" panose="020B0606020202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99CC"/>
          </a:solidFill>
          <a:effectLst>
            <a:outerShdw blurRad="38100" dist="38100" dir="2700000" algn="tl">
              <a:srgbClr val="C0C0C0"/>
            </a:outerShdw>
          </a:effectLst>
          <a:latin typeface="Eurostile LT Std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99CC"/>
          </a:solidFill>
          <a:effectLst>
            <a:outerShdw blurRad="38100" dist="38100" dir="2700000" algn="tl">
              <a:srgbClr val="C0C0C0"/>
            </a:outerShdw>
          </a:effectLst>
          <a:latin typeface="Eurostile LT Std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99CC"/>
          </a:solidFill>
          <a:effectLst>
            <a:outerShdw blurRad="38100" dist="38100" dir="2700000" algn="tl">
              <a:srgbClr val="C0C0C0"/>
            </a:outerShdw>
          </a:effectLst>
          <a:latin typeface="Eurostile LT Std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99CC"/>
          </a:solidFill>
          <a:effectLst>
            <a:outerShdw blurRad="38100" dist="38100" dir="2700000" algn="tl">
              <a:srgbClr val="C0C0C0"/>
            </a:outerShdw>
          </a:effectLst>
          <a:latin typeface="Eurostile LT Std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0099CC"/>
          </a:solidFill>
          <a:effectLst>
            <a:outerShdw blurRad="38100" dist="38100" dir="2700000" algn="tl">
              <a:srgbClr val="C0C0C0"/>
            </a:outerShdw>
          </a:effectLst>
          <a:latin typeface="Eurostile LT Std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0099CC"/>
          </a:solidFill>
          <a:effectLst>
            <a:outerShdw blurRad="38100" dist="38100" dir="2700000" algn="tl">
              <a:srgbClr val="C0C0C0"/>
            </a:outerShdw>
          </a:effectLst>
          <a:latin typeface="Eurostile LT Std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0099CC"/>
          </a:solidFill>
          <a:effectLst>
            <a:outerShdw blurRad="38100" dist="38100" dir="2700000" algn="tl">
              <a:srgbClr val="C0C0C0"/>
            </a:outerShdw>
          </a:effectLst>
          <a:latin typeface="Eurostile LT Std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0099CC"/>
          </a:solidFill>
          <a:effectLst>
            <a:outerShdw blurRad="38100" dist="38100" dir="2700000" algn="tl">
              <a:srgbClr val="C0C0C0"/>
            </a:outerShdw>
          </a:effectLst>
          <a:latin typeface="Eurostile LT Std" pitchFamily="34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99CC"/>
        </a:buClr>
        <a:buSzPct val="130000"/>
        <a:buFont typeface="Wingdings" panose="05000000000000000000" pitchFamily="2" charset="2"/>
        <a:buChar char="§"/>
        <a:defRPr sz="2800" b="1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99CC"/>
        </a:buClr>
        <a:buFont typeface="Wingdings" panose="05000000000000000000" pitchFamily="2" charset="2"/>
        <a:buChar char="Ø"/>
        <a:defRPr sz="2400">
          <a:solidFill>
            <a:schemeClr val="tx1"/>
          </a:solidFill>
          <a:latin typeface="Arial Narrow" panose="020B0606020202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99CC"/>
        </a:buClr>
        <a:buFont typeface="Eurostile LT Std" pitchFamily="34" charset="0"/>
        <a:buChar char="–"/>
        <a:defRPr sz="2400">
          <a:solidFill>
            <a:schemeClr val="tx1"/>
          </a:solidFill>
          <a:latin typeface="Arial Narrow" panose="020B0606020202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99CC"/>
        </a:buClr>
        <a:buFont typeface="Wingdings" panose="05000000000000000000" pitchFamily="2" charset="2"/>
        <a:buChar char="F"/>
        <a:defRPr sz="2400">
          <a:solidFill>
            <a:schemeClr val="tx1"/>
          </a:solidFill>
          <a:latin typeface="Arial Narrow" panose="020B0606020202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CC"/>
        </a:buClr>
        <a:buFont typeface="Wingdings" panose="05000000000000000000" pitchFamily="2" charset="2"/>
        <a:buChar char="s"/>
        <a:defRPr sz="2400">
          <a:solidFill>
            <a:schemeClr val="tx1"/>
          </a:solidFill>
          <a:latin typeface="Arial Narrow" panose="020B0606020202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99CC"/>
        </a:buClr>
        <a:buFont typeface="Wingdings" pitchFamily="2" charset="2"/>
        <a:buChar char="s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99CC"/>
        </a:buClr>
        <a:buFont typeface="Wingdings" pitchFamily="2" charset="2"/>
        <a:buChar char="s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99CC"/>
        </a:buClr>
        <a:buFont typeface="Wingdings" pitchFamily="2" charset="2"/>
        <a:buChar char="s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99CC"/>
        </a:buClr>
        <a:buFont typeface="Wingdings" pitchFamily="2" charset="2"/>
        <a:buChar char="s"/>
        <a:defRPr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479926" y="2997201"/>
            <a:ext cx="6188075" cy="1685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r>
              <a:rPr lang="fr-FR" altLang="fr-FR" dirty="0" err="1" smtClean="0"/>
              <a:t>Title</a:t>
            </a:r>
            <a:endParaRPr lang="fr-FR" altLang="fr-FR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760097" y="4797152"/>
            <a:ext cx="5627730" cy="457200"/>
          </a:xfrm>
          <a:noFill/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altLang="fr-FR" sz="2000" dirty="0" smtClean="0">
                <a:solidFill>
                  <a:schemeClr val="bg2"/>
                </a:solidFill>
              </a:rPr>
              <a:t>Subtitle</a:t>
            </a:r>
            <a:endParaRPr lang="fr-FR" altLang="fr-FR" sz="2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5B6EE1-99CF-4732-8044-A1FBCE429B17}" type="datetime1">
              <a:rPr lang="fr-FR" smtClean="0"/>
              <a:pPr>
                <a:defRPr/>
              </a:pPr>
              <a:t>24/11/2022</a:t>
            </a:fld>
            <a:r>
              <a:rPr lang="fr-FR" smtClean="0"/>
              <a:t> - 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fr-FR" smtClean="0"/>
              <a:t>- p </a:t>
            </a:r>
            <a:fld id="{A7C9F2B4-3C8D-480A-A015-90867DC3E8C4}" type="slidenum">
              <a:rPr lang="fr-FR" altLang="fr-FR" smtClean="0"/>
              <a:pPr>
                <a:defRPr/>
              </a:pPr>
              <a:t>1</a:t>
            </a:fld>
            <a:r>
              <a:rPr lang="fr-FR" altLang="fr-FR" smtClean="0"/>
              <a:t> </a:t>
            </a:r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916069278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1_Modèle par défaut">
  <a:themeElements>
    <a:clrScheme name="1_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Modèle par défaut">
      <a:majorFont>
        <a:latin typeface="Eurostile LT Std"/>
        <a:ea typeface=""/>
        <a:cs typeface=""/>
      </a:majorFont>
      <a:minorFont>
        <a:latin typeface="Eurostile LT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7594</TotalTime>
  <Words>7</Words>
  <Application>Microsoft Office PowerPoint</Application>
  <PresentationFormat>Widescreen</PresentationFormat>
  <Paragraphs>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Narrow</vt:lpstr>
      <vt:lpstr>Eurostile LT Std</vt:lpstr>
      <vt:lpstr>Wingdings</vt:lpstr>
      <vt:lpstr>1_Modèle par défaut</vt:lpstr>
      <vt:lpstr>Title</vt:lpstr>
      <vt:lpstr>PowerPoint Presentation</vt:lpstr>
    </vt:vector>
  </TitlesOfParts>
  <Company>Institut Eurecom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Laurence Grammare</dc:creator>
  <cp:lastModifiedBy>Renaud Pacalet</cp:lastModifiedBy>
  <cp:revision>536</cp:revision>
  <cp:lastPrinted>2020-09-11T07:40:18Z</cp:lastPrinted>
  <dcterms:created xsi:type="dcterms:W3CDTF">2007-06-19T08:15:35Z</dcterms:created>
  <dcterms:modified xsi:type="dcterms:W3CDTF">2022-11-24T10:09:44Z</dcterms:modified>
</cp:coreProperties>
</file>