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jQTC6xCluKzFvpHXbppWPz3eLT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91B44D-41DD-4372-93F6-75AAB58BF43B}">
  <a:tblStyle styleId="{1C91B44D-41DD-4372-93F6-75AAB58BF4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933715" y="319642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5564780" y="31964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6195845" y="319642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6826910" y="31964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7457975" y="31964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8089040" y="319642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8720105" y="31964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4037" y="3341755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/>
          <p:nvPr/>
        </p:nvSpPr>
        <p:spPr>
          <a:xfrm>
            <a:off x="4933715" y="44657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5564780" y="446574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6195845" y="44657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4586638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/>
          <p:nvPr/>
        </p:nvSpPr>
        <p:spPr>
          <a:xfrm>
            <a:off x="4933715" y="57350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5564780" y="57350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6195845" y="57350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6826910" y="57350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7457975" y="57350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8089040" y="573506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5855956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 txBox="1"/>
          <p:nvPr/>
        </p:nvSpPr>
        <p:spPr>
          <a:xfrm>
            <a:off x="4735707" y="2766651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104" name="Google Shape;104;p1"/>
          <p:cNvSpPr txBox="1"/>
          <p:nvPr/>
        </p:nvSpPr>
        <p:spPr>
          <a:xfrm>
            <a:off x="4746304" y="4035970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105" name="Google Shape;105;p1"/>
          <p:cNvSpPr txBox="1"/>
          <p:nvPr/>
        </p:nvSpPr>
        <p:spPr>
          <a:xfrm>
            <a:off x="4834710" y="5348327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106" name="Google Shape;106;p1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1"/>
          <p:cNvSpPr txBox="1"/>
          <p:nvPr/>
        </p:nvSpPr>
        <p:spPr>
          <a:xfrm>
            <a:off x="327868" y="509920"/>
            <a:ext cx="3719873" cy="4801274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8" name="Google Shape;10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70354" y="513425"/>
            <a:ext cx="403174" cy="576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6826910" y="513171"/>
            <a:ext cx="5209063" cy="1909214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594029" y="1431796"/>
            <a:ext cx="3187028" cy="1631175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688216" y="1105681"/>
            <a:ext cx="2986510" cy="5847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16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&lt;HAS CELL ON RIGHT&gt;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272241" y="5567635"/>
            <a:ext cx="3719873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GO TO THE LAST CELL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PROGRAMM MUST FIT FOR THE 3 CASES!</a:t>
            </a:r>
          </a:p>
        </p:txBody>
      </p:sp>
      <p:sp>
        <p:nvSpPr>
          <p:cNvPr id="121" name="Google Shape;121;p1"/>
          <p:cNvSpPr txBox="1"/>
          <p:nvPr/>
        </p:nvSpPr>
        <p:spPr>
          <a:xfrm>
            <a:off x="1507498" y="1946857"/>
            <a:ext cx="136009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4" name="Google Shape;644;p9"/>
          <p:cNvGraphicFramePr/>
          <p:nvPr/>
        </p:nvGraphicFramePr>
        <p:xfrm>
          <a:off x="-5900" y="2275637"/>
          <a:ext cx="10143375" cy="4081125"/>
        </p:xfrm>
        <a:graphic>
          <a:graphicData uri="http://schemas.openxmlformats.org/drawingml/2006/table">
            <a:tbl>
              <a:tblPr firstRow="1" firstCol="1" bandRow="1">
                <a:noFill/>
                <a:tableStyleId>{1C91B44D-41DD-4372-93F6-75AAB58BF43B}</a:tableStyleId>
              </a:tblPr>
              <a:tblGrid>
                <a:gridCol w="67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 dirty="0"/>
                        <a:t> </a:t>
                      </a:r>
                      <a:endParaRPr sz="1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 dirty="0"/>
                        <a:t> </a:t>
                      </a:r>
                      <a:endParaRPr sz="1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45" name="Google Shape;645;p9"/>
          <p:cNvSpPr txBox="1"/>
          <p:nvPr/>
        </p:nvSpPr>
        <p:spPr>
          <a:xfrm>
            <a:off x="190500" y="542420"/>
            <a:ext cx="115448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#11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9"/>
          <p:cNvSpPr txBox="1"/>
          <p:nvPr/>
        </p:nvSpPr>
        <p:spPr>
          <a:xfrm>
            <a:off x="1485900" y="542420"/>
            <a:ext cx="240642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MAX=15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9"/>
          <p:cNvSpPr txBox="1"/>
          <p:nvPr/>
        </p:nvSpPr>
        <p:spPr>
          <a:xfrm>
            <a:off x="6830123" y="110382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9"/>
          <p:cNvSpPr txBox="1"/>
          <p:nvPr/>
        </p:nvSpPr>
        <p:spPr>
          <a:xfrm>
            <a:off x="6450635" y="2462055"/>
            <a:ext cx="5200591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Bring diamonds 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left side of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river</a:t>
            </a:r>
            <a:endParaRPr sz="5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49" name="Google Shape;649;p9"/>
          <p:cNvGraphicFramePr/>
          <p:nvPr/>
        </p:nvGraphicFramePr>
        <p:xfrm>
          <a:off x="0" y="1760588"/>
          <a:ext cx="10143375" cy="4081125"/>
        </p:xfrm>
        <a:graphic>
          <a:graphicData uri="http://schemas.openxmlformats.org/drawingml/2006/table">
            <a:tbl>
              <a:tblPr firstRow="1" firstCol="1" bandRow="1">
                <a:noFill/>
                <a:tableStyleId>{1C91B44D-41DD-4372-93F6-75AAB58BF43B}</a:tableStyleId>
              </a:tblPr>
              <a:tblGrid>
                <a:gridCol w="67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 dirty="0"/>
                        <a:t> </a:t>
                      </a:r>
                      <a:endParaRPr sz="1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 dirty="0"/>
                        <a:t> </a:t>
                      </a:r>
                      <a:endParaRPr sz="1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 dirty="0"/>
                        <a:t> </a:t>
                      </a:r>
                      <a:endParaRPr sz="1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 dirty="0"/>
                        <a:t> </a:t>
                      </a:r>
                      <a:endParaRPr sz="1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50" name="Google Shape;650;p9"/>
          <p:cNvSpPr/>
          <p:nvPr/>
        </p:nvSpPr>
        <p:spPr>
          <a:xfrm>
            <a:off x="1485900" y="3370454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9"/>
          <p:cNvSpPr/>
          <p:nvPr/>
        </p:nvSpPr>
        <p:spPr>
          <a:xfrm>
            <a:off x="-1" y="6260191"/>
            <a:ext cx="12191999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9"/>
          <p:cNvSpPr/>
          <p:nvPr/>
        </p:nvSpPr>
        <p:spPr>
          <a:xfrm>
            <a:off x="2910598" y="4924865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9"/>
          <p:cNvSpPr/>
          <p:nvPr/>
        </p:nvSpPr>
        <p:spPr>
          <a:xfrm>
            <a:off x="4240842" y="4908463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9"/>
          <p:cNvSpPr/>
          <p:nvPr/>
        </p:nvSpPr>
        <p:spPr>
          <a:xfrm>
            <a:off x="2898435" y="3913484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9"/>
          <p:cNvSpPr/>
          <p:nvPr/>
        </p:nvSpPr>
        <p:spPr>
          <a:xfrm>
            <a:off x="4200980" y="2914522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9"/>
          <p:cNvSpPr/>
          <p:nvPr/>
        </p:nvSpPr>
        <p:spPr>
          <a:xfrm>
            <a:off x="4222363" y="3904106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9"/>
          <p:cNvSpPr/>
          <p:nvPr/>
        </p:nvSpPr>
        <p:spPr>
          <a:xfrm>
            <a:off x="7409909" y="1732226"/>
            <a:ext cx="4782089" cy="47718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9"/>
          <p:cNvSpPr txBox="1"/>
          <p:nvPr/>
        </p:nvSpPr>
        <p:spPr>
          <a:xfrm>
            <a:off x="6830123" y="1064576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9"/>
          <p:cNvSpPr txBox="1"/>
          <p:nvPr/>
        </p:nvSpPr>
        <p:spPr>
          <a:xfrm>
            <a:off x="8298372" y="598401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9"/>
          <p:cNvSpPr txBox="1"/>
          <p:nvPr/>
        </p:nvSpPr>
        <p:spPr>
          <a:xfrm>
            <a:off x="8290461" y="11488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9"/>
          <p:cNvSpPr txBox="1"/>
          <p:nvPr/>
        </p:nvSpPr>
        <p:spPr>
          <a:xfrm>
            <a:off x="9766640" y="1064576"/>
            <a:ext cx="223486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&lt; </a:t>
            </a:r>
            <a:r>
              <a:rPr lang="fr-FR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9"/>
          <p:cNvSpPr txBox="1"/>
          <p:nvPr/>
        </p:nvSpPr>
        <p:spPr>
          <a:xfrm>
            <a:off x="7649131" y="2218522"/>
            <a:ext cx="4002095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Pick up all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bring diamonds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the green cell</a:t>
            </a:r>
            <a:endParaRPr sz="4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9"/>
          <p:cNvSpPr txBox="1"/>
          <p:nvPr/>
        </p:nvSpPr>
        <p:spPr>
          <a:xfrm>
            <a:off x="9656711" y="590921"/>
            <a:ext cx="1748708" cy="400069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</a:p>
        </p:txBody>
      </p:sp>
      <p:sp>
        <p:nvSpPr>
          <p:cNvPr id="665" name="Google Shape;665;p9"/>
          <p:cNvSpPr txBox="1"/>
          <p:nvPr/>
        </p:nvSpPr>
        <p:spPr>
          <a:xfrm>
            <a:off x="9656711" y="110382"/>
            <a:ext cx="196712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9"/>
          <p:cNvSpPr/>
          <p:nvPr/>
        </p:nvSpPr>
        <p:spPr>
          <a:xfrm>
            <a:off x="6802920" y="5841644"/>
            <a:ext cx="618419" cy="439780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9"/>
          <p:cNvSpPr txBox="1"/>
          <p:nvPr/>
        </p:nvSpPr>
        <p:spPr>
          <a:xfrm>
            <a:off x="6830123" y="609662"/>
            <a:ext cx="105028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8" name="Google Shape;66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" y="5816997"/>
            <a:ext cx="426754" cy="418547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9"/>
          <p:cNvSpPr/>
          <p:nvPr/>
        </p:nvSpPr>
        <p:spPr>
          <a:xfrm>
            <a:off x="971633" y="5477446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9"/>
          <p:cNvSpPr/>
          <p:nvPr/>
        </p:nvSpPr>
        <p:spPr>
          <a:xfrm>
            <a:off x="2826014" y="2410203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9"/>
          <p:cNvSpPr txBox="1"/>
          <p:nvPr/>
        </p:nvSpPr>
        <p:spPr>
          <a:xfrm>
            <a:off x="8298372" y="1084905"/>
            <a:ext cx="78168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7;p1">
            <a:extLst>
              <a:ext uri="{FF2B5EF4-FFF2-40B4-BE49-F238E27FC236}">
                <a16:creationId xmlns:a16="http://schemas.microsoft.com/office/drawing/2014/main" id="{1BEBFFFD-77CB-77BE-7F19-B23D10F8EBAA}"/>
              </a:ext>
            </a:extLst>
          </p:cNvPr>
          <p:cNvSpPr txBox="1"/>
          <p:nvPr/>
        </p:nvSpPr>
        <p:spPr>
          <a:xfrm>
            <a:off x="3731341" y="936170"/>
            <a:ext cx="4306529" cy="5324494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18;p1">
            <a:extLst>
              <a:ext uri="{FF2B5EF4-FFF2-40B4-BE49-F238E27FC236}">
                <a16:creationId xmlns:a16="http://schemas.microsoft.com/office/drawing/2014/main" id="{2C5590C0-0448-0403-AA36-2BDA1E21C14C}"/>
              </a:ext>
            </a:extLst>
          </p:cNvPr>
          <p:cNvSpPr txBox="1"/>
          <p:nvPr/>
        </p:nvSpPr>
        <p:spPr>
          <a:xfrm>
            <a:off x="4313825" y="755382"/>
            <a:ext cx="2182914" cy="3396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</a:t>
            </a:r>
            <a:r>
              <a:rPr lang="fr-F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fr-FR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</a:t>
            </a:r>
            <a:endParaRPr lang="en-US" sz="16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17;p1">
            <a:extLst>
              <a:ext uri="{FF2B5EF4-FFF2-40B4-BE49-F238E27FC236}">
                <a16:creationId xmlns:a16="http://schemas.microsoft.com/office/drawing/2014/main" id="{E79FDD03-4EA4-7E2E-3941-5911BEB5CA16}"/>
              </a:ext>
            </a:extLst>
          </p:cNvPr>
          <p:cNvSpPr txBox="1"/>
          <p:nvPr/>
        </p:nvSpPr>
        <p:spPr>
          <a:xfrm>
            <a:off x="4043458" y="1813354"/>
            <a:ext cx="3682296" cy="193895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18;p1">
            <a:extLst>
              <a:ext uri="{FF2B5EF4-FFF2-40B4-BE49-F238E27FC236}">
                <a16:creationId xmlns:a16="http://schemas.microsoft.com/office/drawing/2014/main" id="{9BA7D41B-640B-CA44-92F6-6AF4563E0D69}"/>
              </a:ext>
            </a:extLst>
          </p:cNvPr>
          <p:cNvSpPr txBox="1"/>
          <p:nvPr/>
        </p:nvSpPr>
        <p:spPr>
          <a:xfrm>
            <a:off x="4404737" y="1627882"/>
            <a:ext cx="2182914" cy="3396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</a:t>
            </a:r>
            <a:r>
              <a:rPr lang="fr-FR" sz="16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7TIMES</a:t>
            </a:r>
            <a:endParaRPr lang="en-US" sz="16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18;p1">
            <a:extLst>
              <a:ext uri="{FF2B5EF4-FFF2-40B4-BE49-F238E27FC236}">
                <a16:creationId xmlns:a16="http://schemas.microsoft.com/office/drawing/2014/main" id="{93993FE1-8EF6-6029-AE64-AEF85CDFC7E7}"/>
              </a:ext>
            </a:extLst>
          </p:cNvPr>
          <p:cNvSpPr txBox="1"/>
          <p:nvPr/>
        </p:nvSpPr>
        <p:spPr>
          <a:xfrm>
            <a:off x="4807175" y="2012269"/>
            <a:ext cx="1196215" cy="3396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lang="en-US" sz="16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17;p1">
            <a:extLst>
              <a:ext uri="{FF2B5EF4-FFF2-40B4-BE49-F238E27FC236}">
                <a16:creationId xmlns:a16="http://schemas.microsoft.com/office/drawing/2014/main" id="{AA2637BA-4CD1-5054-6BDB-6A43400657D5}"/>
              </a:ext>
            </a:extLst>
          </p:cNvPr>
          <p:cNvSpPr txBox="1"/>
          <p:nvPr/>
        </p:nvSpPr>
        <p:spPr>
          <a:xfrm>
            <a:off x="4543299" y="2569796"/>
            <a:ext cx="1784556" cy="10156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18;p1">
            <a:extLst>
              <a:ext uri="{FF2B5EF4-FFF2-40B4-BE49-F238E27FC236}">
                <a16:creationId xmlns:a16="http://schemas.microsoft.com/office/drawing/2014/main" id="{BECAC1D2-C726-121E-0669-F2FCCCCE4D00}"/>
              </a:ext>
            </a:extLst>
          </p:cNvPr>
          <p:cNvSpPr txBox="1"/>
          <p:nvPr/>
        </p:nvSpPr>
        <p:spPr>
          <a:xfrm>
            <a:off x="4607442" y="2400539"/>
            <a:ext cx="1690120" cy="3385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HAS DIMOND </a:t>
            </a:r>
            <a:endParaRPr lang="en-US" sz="16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18;p1">
            <a:extLst>
              <a:ext uri="{FF2B5EF4-FFF2-40B4-BE49-F238E27FC236}">
                <a16:creationId xmlns:a16="http://schemas.microsoft.com/office/drawing/2014/main" id="{E3FB21D3-F931-143A-7338-82311ECFB4CA}"/>
              </a:ext>
            </a:extLst>
          </p:cNvPr>
          <p:cNvSpPr txBox="1"/>
          <p:nvPr/>
        </p:nvSpPr>
        <p:spPr>
          <a:xfrm>
            <a:off x="4807175" y="2919874"/>
            <a:ext cx="1196215" cy="3396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lang="en-US" sz="16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17;p1">
            <a:extLst>
              <a:ext uri="{FF2B5EF4-FFF2-40B4-BE49-F238E27FC236}">
                <a16:creationId xmlns:a16="http://schemas.microsoft.com/office/drawing/2014/main" id="{D254B03E-DD0D-C575-594A-EFDA5DB0B50B}"/>
              </a:ext>
            </a:extLst>
          </p:cNvPr>
          <p:cNvSpPr txBox="1"/>
          <p:nvPr/>
        </p:nvSpPr>
        <p:spPr>
          <a:xfrm>
            <a:off x="4043457" y="4053939"/>
            <a:ext cx="3682296" cy="1323399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8;p1">
            <a:extLst>
              <a:ext uri="{FF2B5EF4-FFF2-40B4-BE49-F238E27FC236}">
                <a16:creationId xmlns:a16="http://schemas.microsoft.com/office/drawing/2014/main" id="{D0E1809A-8E06-C637-6460-33214AF593CB}"/>
              </a:ext>
            </a:extLst>
          </p:cNvPr>
          <p:cNvSpPr txBox="1"/>
          <p:nvPr/>
        </p:nvSpPr>
        <p:spPr>
          <a:xfrm>
            <a:off x="4505796" y="3846412"/>
            <a:ext cx="2182914" cy="3396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</a:t>
            </a:r>
            <a:r>
              <a:rPr lang="fr-FR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7TIMES</a:t>
            </a:r>
            <a:endParaRPr lang="en-US" sz="16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18;p1">
            <a:extLst>
              <a:ext uri="{FF2B5EF4-FFF2-40B4-BE49-F238E27FC236}">
                <a16:creationId xmlns:a16="http://schemas.microsoft.com/office/drawing/2014/main" id="{F4611682-5582-379A-C3A2-153A9C3E284D}"/>
              </a:ext>
            </a:extLst>
          </p:cNvPr>
          <p:cNvSpPr txBox="1"/>
          <p:nvPr/>
        </p:nvSpPr>
        <p:spPr>
          <a:xfrm>
            <a:off x="4898086" y="4646272"/>
            <a:ext cx="1196215" cy="3396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lang="en-US" sz="16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18;p1">
            <a:extLst>
              <a:ext uri="{FF2B5EF4-FFF2-40B4-BE49-F238E27FC236}">
                <a16:creationId xmlns:a16="http://schemas.microsoft.com/office/drawing/2014/main" id="{C3123374-E749-18CB-2D83-F74E7502A68C}"/>
              </a:ext>
            </a:extLst>
          </p:cNvPr>
          <p:cNvSpPr txBox="1"/>
          <p:nvPr/>
        </p:nvSpPr>
        <p:spPr>
          <a:xfrm>
            <a:off x="4898086" y="5509123"/>
            <a:ext cx="1196215" cy="3396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lang="en-US" sz="16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18;p1">
            <a:extLst>
              <a:ext uri="{FF2B5EF4-FFF2-40B4-BE49-F238E27FC236}">
                <a16:creationId xmlns:a16="http://schemas.microsoft.com/office/drawing/2014/main" id="{C3A353AD-98D4-DFBD-2A8B-5AF283F7A64E}"/>
              </a:ext>
            </a:extLst>
          </p:cNvPr>
          <p:cNvSpPr txBox="1"/>
          <p:nvPr/>
        </p:nvSpPr>
        <p:spPr>
          <a:xfrm>
            <a:off x="4898086" y="6381134"/>
            <a:ext cx="1196215" cy="3396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  <a:endParaRPr lang="en-US" sz="16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75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/>
          <p:nvPr/>
        </p:nvSpPr>
        <p:spPr>
          <a:xfrm>
            <a:off x="6136703" y="28027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6767768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7398833" y="28027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8029898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8660963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9292028" y="28027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9923093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4336" y="2894800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"/>
          <p:cNvSpPr/>
          <p:nvPr/>
        </p:nvSpPr>
        <p:spPr>
          <a:xfrm>
            <a:off x="6136703" y="407210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6767768" y="407209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7398833" y="407210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2712" y="4192990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"/>
          <p:cNvSpPr/>
          <p:nvPr/>
        </p:nvSpPr>
        <p:spPr>
          <a:xfrm>
            <a:off x="6136703" y="534141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6767768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7398833" y="534141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"/>
          <p:cNvSpPr/>
          <p:nvPr/>
        </p:nvSpPr>
        <p:spPr>
          <a:xfrm>
            <a:off x="8029898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8660963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9292028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3439" y="544668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"/>
          <p:cNvSpPr txBox="1"/>
          <p:nvPr/>
        </p:nvSpPr>
        <p:spPr>
          <a:xfrm>
            <a:off x="5938695" y="2373003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146" name="Google Shape;146;p2"/>
          <p:cNvSpPr txBox="1"/>
          <p:nvPr/>
        </p:nvSpPr>
        <p:spPr>
          <a:xfrm>
            <a:off x="5949292" y="3642322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147" name="Google Shape;147;p2"/>
          <p:cNvSpPr txBox="1"/>
          <p:nvPr/>
        </p:nvSpPr>
        <p:spPr>
          <a:xfrm>
            <a:off x="6037698" y="4954679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148" name="Google Shape;148;p2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9" name="Google Shape;149;p2"/>
          <p:cNvSpPr txBox="1"/>
          <p:nvPr/>
        </p:nvSpPr>
        <p:spPr>
          <a:xfrm>
            <a:off x="361748" y="456439"/>
            <a:ext cx="3595170" cy="424727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0" name="Google Shape;15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61573" y="576939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"/>
          <p:cNvSpPr/>
          <p:nvPr/>
        </p:nvSpPr>
        <p:spPr>
          <a:xfrm>
            <a:off x="6826910" y="513171"/>
            <a:ext cx="5209063" cy="1720692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"/>
          <p:cNvSpPr txBox="1"/>
          <p:nvPr/>
        </p:nvSpPr>
        <p:spPr>
          <a:xfrm>
            <a:off x="10799454" y="944429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"/>
          <p:cNvSpPr txBox="1"/>
          <p:nvPr/>
        </p:nvSpPr>
        <p:spPr>
          <a:xfrm>
            <a:off x="7186648" y="971057"/>
            <a:ext cx="264634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"/>
          <p:cNvSpPr txBox="1"/>
          <p:nvPr/>
        </p:nvSpPr>
        <p:spPr>
          <a:xfrm>
            <a:off x="226290" y="5477931"/>
            <a:ext cx="367214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TAKE ALL DIAMOND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PROGRAMM MUST FIT FOR THE 3 CASES!</a:t>
            </a:r>
          </a:p>
        </p:txBody>
      </p:sp>
      <p:sp>
        <p:nvSpPr>
          <p:cNvPr id="161" name="Google Shape;161;p2"/>
          <p:cNvSpPr txBox="1"/>
          <p:nvPr/>
        </p:nvSpPr>
        <p:spPr>
          <a:xfrm>
            <a:off x="7403711" y="1665980"/>
            <a:ext cx="2941831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"/>
          <p:cNvSpPr txBox="1"/>
          <p:nvPr/>
        </p:nvSpPr>
        <p:spPr>
          <a:xfrm>
            <a:off x="7449464" y="1682454"/>
            <a:ext cx="29418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NO DIAMOND ON RIGHT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7735" y="2908047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2277" y="2923670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94750" y="5446685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1937" y="5462308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3248" y="544668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"/>
          <p:cNvSpPr/>
          <p:nvPr/>
        </p:nvSpPr>
        <p:spPr>
          <a:xfrm>
            <a:off x="9923093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10554158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11185223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74313" y="5427786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22601" y="5477931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03912" y="5477931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"/>
          <p:cNvSpPr txBox="1"/>
          <p:nvPr/>
        </p:nvSpPr>
        <p:spPr>
          <a:xfrm>
            <a:off x="10846530" y="1704941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83271" y="2957163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38360" y="4182368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10578" y="5483706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"/>
          <p:cNvSpPr txBox="1"/>
          <p:nvPr/>
        </p:nvSpPr>
        <p:spPr>
          <a:xfrm>
            <a:off x="563161" y="1285064"/>
            <a:ext cx="3189995" cy="3198445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18;p1">
            <a:extLst>
              <a:ext uri="{FF2B5EF4-FFF2-40B4-BE49-F238E27FC236}">
                <a16:creationId xmlns:a16="http://schemas.microsoft.com/office/drawing/2014/main" id="{CC8C1DD1-3012-09EA-AF67-33AB537816D0}"/>
              </a:ext>
            </a:extLst>
          </p:cNvPr>
          <p:cNvSpPr txBox="1"/>
          <p:nvPr/>
        </p:nvSpPr>
        <p:spPr>
          <a:xfrm>
            <a:off x="629354" y="1142796"/>
            <a:ext cx="3151702" cy="3385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16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 ON RIGHT</a:t>
            </a:r>
            <a:r>
              <a:rPr lang="fr-FR" sz="16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lang="en-US" sz="16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18;p1">
            <a:extLst>
              <a:ext uri="{FF2B5EF4-FFF2-40B4-BE49-F238E27FC236}">
                <a16:creationId xmlns:a16="http://schemas.microsoft.com/office/drawing/2014/main" id="{77DD5C7C-BDEC-B460-9108-2094A33FB5F0}"/>
              </a:ext>
            </a:extLst>
          </p:cNvPr>
          <p:cNvSpPr txBox="1"/>
          <p:nvPr/>
        </p:nvSpPr>
        <p:spPr>
          <a:xfrm>
            <a:off x="1602911" y="1708507"/>
            <a:ext cx="1086083" cy="3385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lang="en-US" sz="16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18;p1">
            <a:extLst>
              <a:ext uri="{FF2B5EF4-FFF2-40B4-BE49-F238E27FC236}">
                <a16:creationId xmlns:a16="http://schemas.microsoft.com/office/drawing/2014/main" id="{A0EB6F8C-4F65-ACE5-0BDF-2FB4FF4F5ACA}"/>
              </a:ext>
            </a:extLst>
          </p:cNvPr>
          <p:cNvSpPr txBox="1"/>
          <p:nvPr/>
        </p:nvSpPr>
        <p:spPr>
          <a:xfrm>
            <a:off x="1602910" y="2167667"/>
            <a:ext cx="1086083" cy="3385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lang="en-US" sz="16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"/>
          <p:cNvSpPr/>
          <p:nvPr/>
        </p:nvSpPr>
        <p:spPr>
          <a:xfrm>
            <a:off x="6136703" y="28027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"/>
          <p:cNvSpPr/>
          <p:nvPr/>
        </p:nvSpPr>
        <p:spPr>
          <a:xfrm>
            <a:off x="6767768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"/>
          <p:cNvSpPr/>
          <p:nvPr/>
        </p:nvSpPr>
        <p:spPr>
          <a:xfrm>
            <a:off x="7398833" y="28027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"/>
          <p:cNvSpPr/>
          <p:nvPr/>
        </p:nvSpPr>
        <p:spPr>
          <a:xfrm>
            <a:off x="8029898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"/>
          <p:cNvSpPr/>
          <p:nvPr/>
        </p:nvSpPr>
        <p:spPr>
          <a:xfrm>
            <a:off x="8660963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"/>
          <p:cNvSpPr/>
          <p:nvPr/>
        </p:nvSpPr>
        <p:spPr>
          <a:xfrm>
            <a:off x="9292028" y="28027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"/>
          <p:cNvSpPr/>
          <p:nvPr/>
        </p:nvSpPr>
        <p:spPr>
          <a:xfrm>
            <a:off x="9923093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8894" y="2923670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"/>
          <p:cNvSpPr/>
          <p:nvPr/>
        </p:nvSpPr>
        <p:spPr>
          <a:xfrm>
            <a:off x="6136703" y="407210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"/>
          <p:cNvSpPr/>
          <p:nvPr/>
        </p:nvSpPr>
        <p:spPr>
          <a:xfrm>
            <a:off x="6767768" y="407209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"/>
          <p:cNvSpPr/>
          <p:nvPr/>
        </p:nvSpPr>
        <p:spPr>
          <a:xfrm>
            <a:off x="7398833" y="407210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8894" y="4192990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6895" y="4177367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"/>
          <p:cNvSpPr/>
          <p:nvPr/>
        </p:nvSpPr>
        <p:spPr>
          <a:xfrm>
            <a:off x="6136703" y="534141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6767768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398833" y="534141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029898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8660963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9292028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8894" y="5462308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"/>
          <p:cNvSpPr txBox="1"/>
          <p:nvPr/>
        </p:nvSpPr>
        <p:spPr>
          <a:xfrm>
            <a:off x="5938695" y="2373003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205" name="Google Shape;205;p3"/>
          <p:cNvSpPr txBox="1"/>
          <p:nvPr/>
        </p:nvSpPr>
        <p:spPr>
          <a:xfrm>
            <a:off x="5949292" y="3642322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206" name="Google Shape;206;p3"/>
          <p:cNvSpPr txBox="1"/>
          <p:nvPr/>
        </p:nvSpPr>
        <p:spPr>
          <a:xfrm>
            <a:off x="6037698" y="4954679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207" name="Google Shape;207;p3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8" name="Google Shape;208;p3"/>
          <p:cNvSpPr txBox="1"/>
          <p:nvPr/>
        </p:nvSpPr>
        <p:spPr>
          <a:xfrm>
            <a:off x="412827" y="509920"/>
            <a:ext cx="3634914" cy="4524275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9" name="Google Shape;209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75058" y="765004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826910" y="513170"/>
            <a:ext cx="5209063" cy="1748079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#3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"/>
          <p:cNvSpPr txBox="1"/>
          <p:nvPr/>
        </p:nvSpPr>
        <p:spPr>
          <a:xfrm>
            <a:off x="10554158" y="683061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"/>
          <p:cNvSpPr txBox="1"/>
          <p:nvPr/>
        </p:nvSpPr>
        <p:spPr>
          <a:xfrm>
            <a:off x="7097836" y="633548"/>
            <a:ext cx="264634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"/>
          <p:cNvSpPr txBox="1"/>
          <p:nvPr/>
        </p:nvSpPr>
        <p:spPr>
          <a:xfrm>
            <a:off x="121211" y="5368627"/>
            <a:ext cx="393685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TAKE THE ONLY ONE DIAMOND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PROGRAMM MUST FIT FOR THE 3 CASES!</a:t>
            </a:r>
          </a:p>
        </p:txBody>
      </p:sp>
      <p:sp>
        <p:nvSpPr>
          <p:cNvPr id="220" name="Google Shape;220;p3"/>
          <p:cNvSpPr txBox="1"/>
          <p:nvPr/>
        </p:nvSpPr>
        <p:spPr>
          <a:xfrm>
            <a:off x="7705233" y="1070567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"/>
          <p:cNvSpPr txBox="1"/>
          <p:nvPr/>
        </p:nvSpPr>
        <p:spPr>
          <a:xfrm>
            <a:off x="7772892" y="1070566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"/>
          <p:cNvSpPr txBox="1"/>
          <p:nvPr/>
        </p:nvSpPr>
        <p:spPr>
          <a:xfrm>
            <a:off x="7612354" y="1586707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"/>
          <p:cNvSpPr txBox="1"/>
          <p:nvPr/>
        </p:nvSpPr>
        <p:spPr>
          <a:xfrm>
            <a:off x="7705233" y="1586708"/>
            <a:ext cx="19495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NO DIAMOND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92277" y="2923670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"/>
          <p:cNvSpPr/>
          <p:nvPr/>
        </p:nvSpPr>
        <p:spPr>
          <a:xfrm>
            <a:off x="9923093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0554158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11185223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55414" y="5462308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"/>
          <p:cNvSpPr txBox="1"/>
          <p:nvPr/>
        </p:nvSpPr>
        <p:spPr>
          <a:xfrm>
            <a:off x="10558063" y="1228389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C8BE623-7D49-253E-FABA-EEE1E1F92042}"/>
              </a:ext>
            </a:extLst>
          </p:cNvPr>
          <p:cNvGrpSpPr/>
          <p:nvPr/>
        </p:nvGrpSpPr>
        <p:grpSpPr>
          <a:xfrm>
            <a:off x="725665" y="1289985"/>
            <a:ext cx="3189995" cy="3416205"/>
            <a:chOff x="725665" y="1289985"/>
            <a:chExt cx="3189995" cy="3416205"/>
          </a:xfrm>
        </p:grpSpPr>
        <p:sp>
          <p:nvSpPr>
            <p:cNvPr id="2" name="Google Shape;178;p2">
              <a:extLst>
                <a:ext uri="{FF2B5EF4-FFF2-40B4-BE49-F238E27FC236}">
                  <a16:creationId xmlns:a16="http://schemas.microsoft.com/office/drawing/2014/main" id="{5F99EDFD-B0D3-EADE-1122-EB3261BF4949}"/>
                </a:ext>
              </a:extLst>
            </p:cNvPr>
            <p:cNvSpPr txBox="1"/>
            <p:nvPr/>
          </p:nvSpPr>
          <p:spPr>
            <a:xfrm>
              <a:off x="725665" y="1507745"/>
              <a:ext cx="3189995" cy="3198445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" name="Google Shape;118;p1">
              <a:extLst>
                <a:ext uri="{FF2B5EF4-FFF2-40B4-BE49-F238E27FC236}">
                  <a16:creationId xmlns:a16="http://schemas.microsoft.com/office/drawing/2014/main" id="{42DC3540-7443-DA20-5837-6310966C737B}"/>
                </a:ext>
              </a:extLst>
            </p:cNvPr>
            <p:cNvSpPr txBox="1"/>
            <p:nvPr/>
          </p:nvSpPr>
          <p:spPr>
            <a:xfrm>
              <a:off x="731940" y="1289985"/>
              <a:ext cx="3151702" cy="33851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fr-FR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WHILE  </a:t>
              </a:r>
              <a:r>
                <a:rPr lang="fr-FR" sz="1600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&lt;</a:t>
              </a:r>
              <a:r>
                <a:rPr lang="en-US" sz="1600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HAS NO DIAMOND </a:t>
              </a:r>
              <a:r>
                <a:rPr lang="fr-FR" sz="1600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  <a:endParaRPr lang="en-US" sz="16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8;p1">
              <a:extLst>
                <a:ext uri="{FF2B5EF4-FFF2-40B4-BE49-F238E27FC236}">
                  <a16:creationId xmlns:a16="http://schemas.microsoft.com/office/drawing/2014/main" id="{6CA09F95-71A1-BCD8-73D3-6613D17D291C}"/>
                </a:ext>
              </a:extLst>
            </p:cNvPr>
            <p:cNvSpPr txBox="1"/>
            <p:nvPr/>
          </p:nvSpPr>
          <p:spPr>
            <a:xfrm>
              <a:off x="1737260" y="1677002"/>
              <a:ext cx="1141061" cy="33851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fr-FR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GO RIGHT</a:t>
              </a:r>
              <a:endParaRPr lang="en-US" sz="16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117;p1">
              <a:extLst>
                <a:ext uri="{FF2B5EF4-FFF2-40B4-BE49-F238E27FC236}">
                  <a16:creationId xmlns:a16="http://schemas.microsoft.com/office/drawing/2014/main" id="{7D698445-FC9F-6754-33CA-46B881BAABA9}"/>
                </a:ext>
              </a:extLst>
            </p:cNvPr>
            <p:cNvSpPr txBox="1"/>
            <p:nvPr/>
          </p:nvSpPr>
          <p:spPr>
            <a:xfrm>
              <a:off x="883823" y="2349948"/>
              <a:ext cx="2714783" cy="1631175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18;p1">
              <a:extLst>
                <a:ext uri="{FF2B5EF4-FFF2-40B4-BE49-F238E27FC236}">
                  <a16:creationId xmlns:a16="http://schemas.microsoft.com/office/drawing/2014/main" id="{7B00AE5E-3DBA-DBFB-74CB-328B58C702FE}"/>
                </a:ext>
              </a:extLst>
            </p:cNvPr>
            <p:cNvSpPr txBox="1"/>
            <p:nvPr/>
          </p:nvSpPr>
          <p:spPr>
            <a:xfrm>
              <a:off x="883823" y="2071810"/>
              <a:ext cx="2714783" cy="33851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fr-FR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WHILE  </a:t>
              </a:r>
              <a:r>
                <a:rPr lang="fr-FR" sz="1600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&lt;</a:t>
              </a:r>
              <a:r>
                <a:rPr lang="en-US" sz="1600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HAS  DIAMOND </a:t>
              </a:r>
              <a:r>
                <a:rPr lang="fr-FR" sz="1600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  <a:endParaRPr lang="en-US" sz="16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18;p1">
              <a:extLst>
                <a:ext uri="{FF2B5EF4-FFF2-40B4-BE49-F238E27FC236}">
                  <a16:creationId xmlns:a16="http://schemas.microsoft.com/office/drawing/2014/main" id="{D8ED8282-05FF-1668-2D8A-FD7E86F7CB1B}"/>
                </a:ext>
              </a:extLst>
            </p:cNvPr>
            <p:cNvSpPr txBox="1"/>
            <p:nvPr/>
          </p:nvSpPr>
          <p:spPr>
            <a:xfrm>
              <a:off x="1758911" y="2636128"/>
              <a:ext cx="1141061" cy="33851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fr-FR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GO RIGHT</a:t>
              </a:r>
              <a:endParaRPr lang="en-US" sz="16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18;p1">
              <a:extLst>
                <a:ext uri="{FF2B5EF4-FFF2-40B4-BE49-F238E27FC236}">
                  <a16:creationId xmlns:a16="http://schemas.microsoft.com/office/drawing/2014/main" id="{0AEFE364-DB3E-D6C7-FB4D-DA92BBE7B3CC}"/>
                </a:ext>
              </a:extLst>
            </p:cNvPr>
            <p:cNvSpPr txBox="1"/>
            <p:nvPr/>
          </p:nvSpPr>
          <p:spPr>
            <a:xfrm>
              <a:off x="1778800" y="3128308"/>
              <a:ext cx="1141061" cy="33851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fr-FR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PICK UP</a:t>
              </a:r>
              <a:endParaRPr lang="en-US" sz="16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"/>
          <p:cNvSpPr txBox="1"/>
          <p:nvPr/>
        </p:nvSpPr>
        <p:spPr>
          <a:xfrm>
            <a:off x="4206431" y="2367104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235" name="Google Shape;235;p4"/>
          <p:cNvSpPr txBox="1"/>
          <p:nvPr/>
        </p:nvSpPr>
        <p:spPr>
          <a:xfrm>
            <a:off x="659239" y="509919"/>
            <a:ext cx="3388502" cy="4281119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6" name="Google Shape;23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330066" y="347639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4"/>
          <p:cNvSpPr/>
          <p:nvPr/>
        </p:nvSpPr>
        <p:spPr>
          <a:xfrm>
            <a:off x="6826910" y="513170"/>
            <a:ext cx="5209063" cy="183659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4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#4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4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4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4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4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4"/>
          <p:cNvSpPr txBox="1"/>
          <p:nvPr/>
        </p:nvSpPr>
        <p:spPr>
          <a:xfrm>
            <a:off x="10551846" y="76979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4"/>
          <p:cNvSpPr txBox="1"/>
          <p:nvPr/>
        </p:nvSpPr>
        <p:spPr>
          <a:xfrm>
            <a:off x="7097836" y="633548"/>
            <a:ext cx="264634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4"/>
          <p:cNvSpPr txBox="1"/>
          <p:nvPr/>
        </p:nvSpPr>
        <p:spPr>
          <a:xfrm>
            <a:off x="111034" y="5940239"/>
            <a:ext cx="3513258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TAKE THE ONLY ONE DIAMONDS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PROGRAMM MUST FIT FOR THE 3 CASES!</a:t>
            </a:r>
          </a:p>
        </p:txBody>
      </p:sp>
      <p:sp>
        <p:nvSpPr>
          <p:cNvPr id="247" name="Google Shape;247;p4"/>
          <p:cNvSpPr txBox="1"/>
          <p:nvPr/>
        </p:nvSpPr>
        <p:spPr>
          <a:xfrm>
            <a:off x="7705233" y="1070567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4"/>
          <p:cNvSpPr txBox="1"/>
          <p:nvPr/>
        </p:nvSpPr>
        <p:spPr>
          <a:xfrm>
            <a:off x="7710663" y="1070567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4"/>
          <p:cNvSpPr txBox="1"/>
          <p:nvPr/>
        </p:nvSpPr>
        <p:spPr>
          <a:xfrm>
            <a:off x="7699803" y="1586708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4"/>
          <p:cNvSpPr txBox="1"/>
          <p:nvPr/>
        </p:nvSpPr>
        <p:spPr>
          <a:xfrm>
            <a:off x="7705233" y="1586708"/>
            <a:ext cx="20555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NOT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4"/>
          <p:cNvSpPr/>
          <p:nvPr/>
        </p:nvSpPr>
        <p:spPr>
          <a:xfrm>
            <a:off x="4201623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4"/>
          <p:cNvSpPr/>
          <p:nvPr/>
        </p:nvSpPr>
        <p:spPr>
          <a:xfrm>
            <a:off x="4201623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4689915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4"/>
          <p:cNvSpPr/>
          <p:nvPr/>
        </p:nvSpPr>
        <p:spPr>
          <a:xfrm>
            <a:off x="4689915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4"/>
          <p:cNvSpPr/>
          <p:nvPr/>
        </p:nvSpPr>
        <p:spPr>
          <a:xfrm>
            <a:off x="4201623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4"/>
          <p:cNvSpPr/>
          <p:nvPr/>
        </p:nvSpPr>
        <p:spPr>
          <a:xfrm>
            <a:off x="4201623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4"/>
          <p:cNvSpPr/>
          <p:nvPr/>
        </p:nvSpPr>
        <p:spPr>
          <a:xfrm>
            <a:off x="4689915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4"/>
          <p:cNvSpPr/>
          <p:nvPr/>
        </p:nvSpPr>
        <p:spPr>
          <a:xfrm>
            <a:off x="4689915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4"/>
          <p:cNvSpPr/>
          <p:nvPr/>
        </p:nvSpPr>
        <p:spPr>
          <a:xfrm>
            <a:off x="5178207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4"/>
          <p:cNvSpPr/>
          <p:nvPr/>
        </p:nvSpPr>
        <p:spPr>
          <a:xfrm>
            <a:off x="5178207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4"/>
          <p:cNvSpPr/>
          <p:nvPr/>
        </p:nvSpPr>
        <p:spPr>
          <a:xfrm>
            <a:off x="5666499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4"/>
          <p:cNvSpPr/>
          <p:nvPr/>
        </p:nvSpPr>
        <p:spPr>
          <a:xfrm>
            <a:off x="5666499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4"/>
          <p:cNvSpPr/>
          <p:nvPr/>
        </p:nvSpPr>
        <p:spPr>
          <a:xfrm>
            <a:off x="5178207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4"/>
          <p:cNvSpPr/>
          <p:nvPr/>
        </p:nvSpPr>
        <p:spPr>
          <a:xfrm>
            <a:off x="5178207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4"/>
          <p:cNvSpPr/>
          <p:nvPr/>
        </p:nvSpPr>
        <p:spPr>
          <a:xfrm>
            <a:off x="5666499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4"/>
          <p:cNvSpPr/>
          <p:nvPr/>
        </p:nvSpPr>
        <p:spPr>
          <a:xfrm>
            <a:off x="5666499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4"/>
          <p:cNvSpPr/>
          <p:nvPr/>
        </p:nvSpPr>
        <p:spPr>
          <a:xfrm>
            <a:off x="6154791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4"/>
          <p:cNvSpPr/>
          <p:nvPr/>
        </p:nvSpPr>
        <p:spPr>
          <a:xfrm>
            <a:off x="6154791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4"/>
          <p:cNvSpPr/>
          <p:nvPr/>
        </p:nvSpPr>
        <p:spPr>
          <a:xfrm>
            <a:off x="6643083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"/>
          <p:cNvSpPr/>
          <p:nvPr/>
        </p:nvSpPr>
        <p:spPr>
          <a:xfrm>
            <a:off x="6643083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"/>
          <p:cNvSpPr/>
          <p:nvPr/>
        </p:nvSpPr>
        <p:spPr>
          <a:xfrm>
            <a:off x="6154791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6154791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4"/>
          <p:cNvSpPr/>
          <p:nvPr/>
        </p:nvSpPr>
        <p:spPr>
          <a:xfrm>
            <a:off x="6643083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4"/>
          <p:cNvSpPr/>
          <p:nvPr/>
        </p:nvSpPr>
        <p:spPr>
          <a:xfrm>
            <a:off x="6643083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4"/>
          <p:cNvSpPr/>
          <p:nvPr/>
        </p:nvSpPr>
        <p:spPr>
          <a:xfrm>
            <a:off x="7131375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4"/>
          <p:cNvSpPr/>
          <p:nvPr/>
        </p:nvSpPr>
        <p:spPr>
          <a:xfrm>
            <a:off x="7131375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"/>
          <p:cNvSpPr/>
          <p:nvPr/>
        </p:nvSpPr>
        <p:spPr>
          <a:xfrm>
            <a:off x="7131375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4"/>
          <p:cNvSpPr/>
          <p:nvPr/>
        </p:nvSpPr>
        <p:spPr>
          <a:xfrm>
            <a:off x="7131375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4"/>
          <p:cNvSpPr/>
          <p:nvPr/>
        </p:nvSpPr>
        <p:spPr>
          <a:xfrm>
            <a:off x="4201623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"/>
          <p:cNvSpPr/>
          <p:nvPr/>
        </p:nvSpPr>
        <p:spPr>
          <a:xfrm>
            <a:off x="4201623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"/>
          <p:cNvSpPr/>
          <p:nvPr/>
        </p:nvSpPr>
        <p:spPr>
          <a:xfrm>
            <a:off x="4689915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"/>
          <p:cNvSpPr/>
          <p:nvPr/>
        </p:nvSpPr>
        <p:spPr>
          <a:xfrm>
            <a:off x="4689915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"/>
          <p:cNvSpPr/>
          <p:nvPr/>
        </p:nvSpPr>
        <p:spPr>
          <a:xfrm>
            <a:off x="4201623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"/>
          <p:cNvSpPr/>
          <p:nvPr/>
        </p:nvSpPr>
        <p:spPr>
          <a:xfrm>
            <a:off x="4201623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"/>
          <p:cNvSpPr/>
          <p:nvPr/>
        </p:nvSpPr>
        <p:spPr>
          <a:xfrm>
            <a:off x="4689915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4"/>
          <p:cNvSpPr/>
          <p:nvPr/>
        </p:nvSpPr>
        <p:spPr>
          <a:xfrm>
            <a:off x="4689915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"/>
          <p:cNvSpPr/>
          <p:nvPr/>
        </p:nvSpPr>
        <p:spPr>
          <a:xfrm>
            <a:off x="5178207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4"/>
          <p:cNvSpPr/>
          <p:nvPr/>
        </p:nvSpPr>
        <p:spPr>
          <a:xfrm>
            <a:off x="5178207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"/>
          <p:cNvSpPr/>
          <p:nvPr/>
        </p:nvSpPr>
        <p:spPr>
          <a:xfrm>
            <a:off x="5666499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"/>
          <p:cNvSpPr/>
          <p:nvPr/>
        </p:nvSpPr>
        <p:spPr>
          <a:xfrm>
            <a:off x="5666499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"/>
          <p:cNvSpPr/>
          <p:nvPr/>
        </p:nvSpPr>
        <p:spPr>
          <a:xfrm>
            <a:off x="5178207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"/>
          <p:cNvSpPr/>
          <p:nvPr/>
        </p:nvSpPr>
        <p:spPr>
          <a:xfrm>
            <a:off x="5178207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"/>
          <p:cNvSpPr/>
          <p:nvPr/>
        </p:nvSpPr>
        <p:spPr>
          <a:xfrm>
            <a:off x="5666499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4"/>
          <p:cNvSpPr/>
          <p:nvPr/>
        </p:nvSpPr>
        <p:spPr>
          <a:xfrm>
            <a:off x="5666499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4"/>
          <p:cNvSpPr/>
          <p:nvPr/>
        </p:nvSpPr>
        <p:spPr>
          <a:xfrm>
            <a:off x="6154791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"/>
          <p:cNvSpPr/>
          <p:nvPr/>
        </p:nvSpPr>
        <p:spPr>
          <a:xfrm>
            <a:off x="6154791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4"/>
          <p:cNvSpPr/>
          <p:nvPr/>
        </p:nvSpPr>
        <p:spPr>
          <a:xfrm>
            <a:off x="6643083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4"/>
          <p:cNvSpPr/>
          <p:nvPr/>
        </p:nvSpPr>
        <p:spPr>
          <a:xfrm>
            <a:off x="6643083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"/>
          <p:cNvSpPr/>
          <p:nvPr/>
        </p:nvSpPr>
        <p:spPr>
          <a:xfrm>
            <a:off x="6154791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4"/>
          <p:cNvSpPr/>
          <p:nvPr/>
        </p:nvSpPr>
        <p:spPr>
          <a:xfrm>
            <a:off x="6154791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4"/>
          <p:cNvSpPr/>
          <p:nvPr/>
        </p:nvSpPr>
        <p:spPr>
          <a:xfrm>
            <a:off x="6643083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4"/>
          <p:cNvSpPr/>
          <p:nvPr/>
        </p:nvSpPr>
        <p:spPr>
          <a:xfrm>
            <a:off x="6643083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4"/>
          <p:cNvSpPr/>
          <p:nvPr/>
        </p:nvSpPr>
        <p:spPr>
          <a:xfrm>
            <a:off x="7131375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4"/>
          <p:cNvSpPr/>
          <p:nvPr/>
        </p:nvSpPr>
        <p:spPr>
          <a:xfrm>
            <a:off x="7131375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"/>
          <p:cNvSpPr/>
          <p:nvPr/>
        </p:nvSpPr>
        <p:spPr>
          <a:xfrm>
            <a:off x="7131375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"/>
          <p:cNvSpPr/>
          <p:nvPr/>
        </p:nvSpPr>
        <p:spPr>
          <a:xfrm>
            <a:off x="7131375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5035" y="6276905"/>
            <a:ext cx="361468" cy="361468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"/>
          <p:cNvSpPr/>
          <p:nvPr/>
        </p:nvSpPr>
        <p:spPr>
          <a:xfrm>
            <a:off x="4689915" y="6174413"/>
            <a:ext cx="2955416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4"/>
          <p:cNvSpPr/>
          <p:nvPr/>
        </p:nvSpPr>
        <p:spPr>
          <a:xfrm>
            <a:off x="5178207" y="5710644"/>
            <a:ext cx="2441460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"/>
          <p:cNvSpPr/>
          <p:nvPr/>
        </p:nvSpPr>
        <p:spPr>
          <a:xfrm>
            <a:off x="5666499" y="5231643"/>
            <a:ext cx="1953168" cy="515909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"/>
          <p:cNvSpPr/>
          <p:nvPr/>
        </p:nvSpPr>
        <p:spPr>
          <a:xfrm>
            <a:off x="6154791" y="4783619"/>
            <a:ext cx="1464876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"/>
          <p:cNvSpPr/>
          <p:nvPr/>
        </p:nvSpPr>
        <p:spPr>
          <a:xfrm>
            <a:off x="6643083" y="4319268"/>
            <a:ext cx="976584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"/>
          <p:cNvSpPr/>
          <p:nvPr/>
        </p:nvSpPr>
        <p:spPr>
          <a:xfrm>
            <a:off x="7131375" y="3878664"/>
            <a:ext cx="488292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4" name="Google Shape;314;p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65047" y="3999840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"/>
          <p:cNvSpPr txBox="1"/>
          <p:nvPr/>
        </p:nvSpPr>
        <p:spPr>
          <a:xfrm>
            <a:off x="8281134" y="2367104"/>
            <a:ext cx="8370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316" name="Google Shape;316;p4"/>
          <p:cNvSpPr/>
          <p:nvPr/>
        </p:nvSpPr>
        <p:spPr>
          <a:xfrm>
            <a:off x="8276326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4"/>
          <p:cNvSpPr/>
          <p:nvPr/>
        </p:nvSpPr>
        <p:spPr>
          <a:xfrm>
            <a:off x="8276326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"/>
          <p:cNvSpPr/>
          <p:nvPr/>
        </p:nvSpPr>
        <p:spPr>
          <a:xfrm>
            <a:off x="8764618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4"/>
          <p:cNvSpPr/>
          <p:nvPr/>
        </p:nvSpPr>
        <p:spPr>
          <a:xfrm>
            <a:off x="8764618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"/>
          <p:cNvSpPr/>
          <p:nvPr/>
        </p:nvSpPr>
        <p:spPr>
          <a:xfrm>
            <a:off x="8276326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"/>
          <p:cNvSpPr/>
          <p:nvPr/>
        </p:nvSpPr>
        <p:spPr>
          <a:xfrm>
            <a:off x="8276326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"/>
          <p:cNvSpPr/>
          <p:nvPr/>
        </p:nvSpPr>
        <p:spPr>
          <a:xfrm>
            <a:off x="8764618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4"/>
          <p:cNvSpPr/>
          <p:nvPr/>
        </p:nvSpPr>
        <p:spPr>
          <a:xfrm>
            <a:off x="8764618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"/>
          <p:cNvSpPr/>
          <p:nvPr/>
        </p:nvSpPr>
        <p:spPr>
          <a:xfrm>
            <a:off x="9252910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4"/>
          <p:cNvSpPr/>
          <p:nvPr/>
        </p:nvSpPr>
        <p:spPr>
          <a:xfrm>
            <a:off x="9252910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"/>
          <p:cNvSpPr/>
          <p:nvPr/>
        </p:nvSpPr>
        <p:spPr>
          <a:xfrm>
            <a:off x="9741202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4"/>
          <p:cNvSpPr/>
          <p:nvPr/>
        </p:nvSpPr>
        <p:spPr>
          <a:xfrm>
            <a:off x="9741202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4"/>
          <p:cNvSpPr/>
          <p:nvPr/>
        </p:nvSpPr>
        <p:spPr>
          <a:xfrm>
            <a:off x="9252910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"/>
          <p:cNvSpPr/>
          <p:nvPr/>
        </p:nvSpPr>
        <p:spPr>
          <a:xfrm>
            <a:off x="9252910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"/>
          <p:cNvSpPr/>
          <p:nvPr/>
        </p:nvSpPr>
        <p:spPr>
          <a:xfrm>
            <a:off x="9741202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4"/>
          <p:cNvSpPr/>
          <p:nvPr/>
        </p:nvSpPr>
        <p:spPr>
          <a:xfrm>
            <a:off x="9741202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"/>
          <p:cNvSpPr/>
          <p:nvPr/>
        </p:nvSpPr>
        <p:spPr>
          <a:xfrm>
            <a:off x="10229494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4"/>
          <p:cNvSpPr/>
          <p:nvPr/>
        </p:nvSpPr>
        <p:spPr>
          <a:xfrm>
            <a:off x="10229494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4"/>
          <p:cNvSpPr/>
          <p:nvPr/>
        </p:nvSpPr>
        <p:spPr>
          <a:xfrm>
            <a:off x="10717786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4"/>
          <p:cNvSpPr/>
          <p:nvPr/>
        </p:nvSpPr>
        <p:spPr>
          <a:xfrm>
            <a:off x="10717786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4"/>
          <p:cNvSpPr/>
          <p:nvPr/>
        </p:nvSpPr>
        <p:spPr>
          <a:xfrm>
            <a:off x="10229494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"/>
          <p:cNvSpPr/>
          <p:nvPr/>
        </p:nvSpPr>
        <p:spPr>
          <a:xfrm>
            <a:off x="10229494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4"/>
          <p:cNvSpPr/>
          <p:nvPr/>
        </p:nvSpPr>
        <p:spPr>
          <a:xfrm>
            <a:off x="10717786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4"/>
          <p:cNvSpPr/>
          <p:nvPr/>
        </p:nvSpPr>
        <p:spPr>
          <a:xfrm>
            <a:off x="10717786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4"/>
          <p:cNvSpPr/>
          <p:nvPr/>
        </p:nvSpPr>
        <p:spPr>
          <a:xfrm>
            <a:off x="11206078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4"/>
          <p:cNvSpPr/>
          <p:nvPr/>
        </p:nvSpPr>
        <p:spPr>
          <a:xfrm>
            <a:off x="11206078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4"/>
          <p:cNvSpPr/>
          <p:nvPr/>
        </p:nvSpPr>
        <p:spPr>
          <a:xfrm>
            <a:off x="11206078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"/>
          <p:cNvSpPr/>
          <p:nvPr/>
        </p:nvSpPr>
        <p:spPr>
          <a:xfrm>
            <a:off x="11206078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"/>
          <p:cNvSpPr/>
          <p:nvPr/>
        </p:nvSpPr>
        <p:spPr>
          <a:xfrm>
            <a:off x="8276326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4"/>
          <p:cNvSpPr/>
          <p:nvPr/>
        </p:nvSpPr>
        <p:spPr>
          <a:xfrm>
            <a:off x="8276326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4"/>
          <p:cNvSpPr/>
          <p:nvPr/>
        </p:nvSpPr>
        <p:spPr>
          <a:xfrm>
            <a:off x="8764618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4"/>
          <p:cNvSpPr/>
          <p:nvPr/>
        </p:nvSpPr>
        <p:spPr>
          <a:xfrm>
            <a:off x="8764618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4"/>
          <p:cNvSpPr/>
          <p:nvPr/>
        </p:nvSpPr>
        <p:spPr>
          <a:xfrm>
            <a:off x="8276326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"/>
          <p:cNvSpPr/>
          <p:nvPr/>
        </p:nvSpPr>
        <p:spPr>
          <a:xfrm>
            <a:off x="8276326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4"/>
          <p:cNvSpPr/>
          <p:nvPr/>
        </p:nvSpPr>
        <p:spPr>
          <a:xfrm>
            <a:off x="8764618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4"/>
          <p:cNvSpPr/>
          <p:nvPr/>
        </p:nvSpPr>
        <p:spPr>
          <a:xfrm>
            <a:off x="8764618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4"/>
          <p:cNvSpPr/>
          <p:nvPr/>
        </p:nvSpPr>
        <p:spPr>
          <a:xfrm>
            <a:off x="9252910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"/>
          <p:cNvSpPr/>
          <p:nvPr/>
        </p:nvSpPr>
        <p:spPr>
          <a:xfrm>
            <a:off x="9252910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4"/>
          <p:cNvSpPr/>
          <p:nvPr/>
        </p:nvSpPr>
        <p:spPr>
          <a:xfrm>
            <a:off x="9741202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"/>
          <p:cNvSpPr/>
          <p:nvPr/>
        </p:nvSpPr>
        <p:spPr>
          <a:xfrm>
            <a:off x="9741202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4"/>
          <p:cNvSpPr/>
          <p:nvPr/>
        </p:nvSpPr>
        <p:spPr>
          <a:xfrm>
            <a:off x="9252910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4"/>
          <p:cNvSpPr/>
          <p:nvPr/>
        </p:nvSpPr>
        <p:spPr>
          <a:xfrm>
            <a:off x="9252910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"/>
          <p:cNvSpPr/>
          <p:nvPr/>
        </p:nvSpPr>
        <p:spPr>
          <a:xfrm>
            <a:off x="9741202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4"/>
          <p:cNvSpPr/>
          <p:nvPr/>
        </p:nvSpPr>
        <p:spPr>
          <a:xfrm>
            <a:off x="9741202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4"/>
          <p:cNvSpPr/>
          <p:nvPr/>
        </p:nvSpPr>
        <p:spPr>
          <a:xfrm>
            <a:off x="10229494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4"/>
          <p:cNvSpPr/>
          <p:nvPr/>
        </p:nvSpPr>
        <p:spPr>
          <a:xfrm>
            <a:off x="10229494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4"/>
          <p:cNvSpPr/>
          <p:nvPr/>
        </p:nvSpPr>
        <p:spPr>
          <a:xfrm>
            <a:off x="10717786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4"/>
          <p:cNvSpPr/>
          <p:nvPr/>
        </p:nvSpPr>
        <p:spPr>
          <a:xfrm>
            <a:off x="10717786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4"/>
          <p:cNvSpPr/>
          <p:nvPr/>
        </p:nvSpPr>
        <p:spPr>
          <a:xfrm>
            <a:off x="10229494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"/>
          <p:cNvSpPr/>
          <p:nvPr/>
        </p:nvSpPr>
        <p:spPr>
          <a:xfrm>
            <a:off x="10229494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4"/>
          <p:cNvSpPr/>
          <p:nvPr/>
        </p:nvSpPr>
        <p:spPr>
          <a:xfrm>
            <a:off x="10717786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4"/>
          <p:cNvSpPr/>
          <p:nvPr/>
        </p:nvSpPr>
        <p:spPr>
          <a:xfrm>
            <a:off x="10717786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4"/>
          <p:cNvSpPr/>
          <p:nvPr/>
        </p:nvSpPr>
        <p:spPr>
          <a:xfrm>
            <a:off x="11206078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4"/>
          <p:cNvSpPr/>
          <p:nvPr/>
        </p:nvSpPr>
        <p:spPr>
          <a:xfrm>
            <a:off x="11206078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"/>
          <p:cNvSpPr/>
          <p:nvPr/>
        </p:nvSpPr>
        <p:spPr>
          <a:xfrm>
            <a:off x="11206078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"/>
          <p:cNvSpPr/>
          <p:nvPr/>
        </p:nvSpPr>
        <p:spPr>
          <a:xfrm>
            <a:off x="11206078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34203" y="6229435"/>
            <a:ext cx="361468" cy="361468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"/>
          <p:cNvSpPr/>
          <p:nvPr/>
        </p:nvSpPr>
        <p:spPr>
          <a:xfrm>
            <a:off x="8764618" y="6174413"/>
            <a:ext cx="2955416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4"/>
          <p:cNvSpPr/>
          <p:nvPr/>
        </p:nvSpPr>
        <p:spPr>
          <a:xfrm>
            <a:off x="9252910" y="5710644"/>
            <a:ext cx="2441460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4"/>
          <p:cNvSpPr/>
          <p:nvPr/>
        </p:nvSpPr>
        <p:spPr>
          <a:xfrm>
            <a:off x="9741202" y="5231643"/>
            <a:ext cx="1953168" cy="515909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"/>
          <p:cNvSpPr/>
          <p:nvPr/>
        </p:nvSpPr>
        <p:spPr>
          <a:xfrm>
            <a:off x="10229494" y="4783619"/>
            <a:ext cx="1464876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"/>
          <p:cNvSpPr/>
          <p:nvPr/>
        </p:nvSpPr>
        <p:spPr>
          <a:xfrm>
            <a:off x="10717786" y="4319268"/>
            <a:ext cx="976584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4"/>
          <p:cNvSpPr/>
          <p:nvPr/>
        </p:nvSpPr>
        <p:spPr>
          <a:xfrm>
            <a:off x="11206078" y="3878664"/>
            <a:ext cx="488292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9" name="Google Shape;379;p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41084" y="5374780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"/>
          <p:cNvSpPr txBox="1"/>
          <p:nvPr/>
        </p:nvSpPr>
        <p:spPr>
          <a:xfrm>
            <a:off x="10525754" y="1274604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4"/>
          <p:cNvSpPr txBox="1"/>
          <p:nvPr/>
        </p:nvSpPr>
        <p:spPr>
          <a:xfrm>
            <a:off x="10525754" y="1802834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9C56EEC-21CA-1E2C-D9B6-19C6F7CD98CE}"/>
              </a:ext>
            </a:extLst>
          </p:cNvPr>
          <p:cNvGrpSpPr/>
          <p:nvPr/>
        </p:nvGrpSpPr>
        <p:grpSpPr>
          <a:xfrm>
            <a:off x="725665" y="1289985"/>
            <a:ext cx="3189995" cy="3416205"/>
            <a:chOff x="725665" y="1289985"/>
            <a:chExt cx="3189995" cy="3416205"/>
          </a:xfrm>
        </p:grpSpPr>
        <p:sp>
          <p:nvSpPr>
            <p:cNvPr id="3" name="Google Shape;178;p2">
              <a:extLst>
                <a:ext uri="{FF2B5EF4-FFF2-40B4-BE49-F238E27FC236}">
                  <a16:creationId xmlns:a16="http://schemas.microsoft.com/office/drawing/2014/main" id="{DB57CAA4-3552-9663-4881-B312B761B35F}"/>
                </a:ext>
              </a:extLst>
            </p:cNvPr>
            <p:cNvSpPr txBox="1"/>
            <p:nvPr/>
          </p:nvSpPr>
          <p:spPr>
            <a:xfrm>
              <a:off x="725665" y="1507745"/>
              <a:ext cx="3189995" cy="3198445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8;p1">
              <a:extLst>
                <a:ext uri="{FF2B5EF4-FFF2-40B4-BE49-F238E27FC236}">
                  <a16:creationId xmlns:a16="http://schemas.microsoft.com/office/drawing/2014/main" id="{18566365-7C89-8D1B-5F57-3EE9159694C3}"/>
                </a:ext>
              </a:extLst>
            </p:cNvPr>
            <p:cNvSpPr txBox="1"/>
            <p:nvPr/>
          </p:nvSpPr>
          <p:spPr>
            <a:xfrm>
              <a:off x="731940" y="1289985"/>
              <a:ext cx="3151702" cy="33851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fr-FR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WHILE  </a:t>
              </a:r>
              <a:r>
                <a:rPr lang="fr-FR" sz="1600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&lt;</a:t>
              </a:r>
              <a:r>
                <a:rPr lang="en-US" sz="1600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HAS NO DIAMOND </a:t>
              </a:r>
              <a:r>
                <a:rPr lang="fr-FR" sz="1600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  <a:endParaRPr lang="en-US" sz="16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118;p1">
              <a:extLst>
                <a:ext uri="{FF2B5EF4-FFF2-40B4-BE49-F238E27FC236}">
                  <a16:creationId xmlns:a16="http://schemas.microsoft.com/office/drawing/2014/main" id="{2B22CAF3-3391-9E41-D661-905B2CC25A66}"/>
                </a:ext>
              </a:extLst>
            </p:cNvPr>
            <p:cNvSpPr txBox="1"/>
            <p:nvPr/>
          </p:nvSpPr>
          <p:spPr>
            <a:xfrm>
              <a:off x="1737260" y="1677002"/>
              <a:ext cx="1141061" cy="33851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fr-FR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GO UP</a:t>
              </a:r>
              <a:endParaRPr lang="en-US" sz="16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17;p1">
              <a:extLst>
                <a:ext uri="{FF2B5EF4-FFF2-40B4-BE49-F238E27FC236}">
                  <a16:creationId xmlns:a16="http://schemas.microsoft.com/office/drawing/2014/main" id="{36B96F41-345B-8940-7C0C-BD38D847B967}"/>
                </a:ext>
              </a:extLst>
            </p:cNvPr>
            <p:cNvSpPr txBox="1"/>
            <p:nvPr/>
          </p:nvSpPr>
          <p:spPr>
            <a:xfrm>
              <a:off x="883823" y="2791893"/>
              <a:ext cx="2714783" cy="1631175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18;p1">
              <a:extLst>
                <a:ext uri="{FF2B5EF4-FFF2-40B4-BE49-F238E27FC236}">
                  <a16:creationId xmlns:a16="http://schemas.microsoft.com/office/drawing/2014/main" id="{44BAF4C1-2A5D-88D8-1220-0BEC7E529EEE}"/>
                </a:ext>
              </a:extLst>
            </p:cNvPr>
            <p:cNvSpPr txBox="1"/>
            <p:nvPr/>
          </p:nvSpPr>
          <p:spPr>
            <a:xfrm>
              <a:off x="1750131" y="2123723"/>
              <a:ext cx="1141061" cy="33851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fr-FR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GO RIGHT</a:t>
              </a:r>
              <a:endParaRPr lang="en-US" sz="16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18;p1">
              <a:extLst>
                <a:ext uri="{FF2B5EF4-FFF2-40B4-BE49-F238E27FC236}">
                  <a16:creationId xmlns:a16="http://schemas.microsoft.com/office/drawing/2014/main" id="{2131C38B-7CCC-AD10-6751-F0D4F9EF8A74}"/>
                </a:ext>
              </a:extLst>
            </p:cNvPr>
            <p:cNvSpPr txBox="1"/>
            <p:nvPr/>
          </p:nvSpPr>
          <p:spPr>
            <a:xfrm>
              <a:off x="1750130" y="3178910"/>
              <a:ext cx="1141061" cy="33851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fr-FR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PICK UP</a:t>
              </a:r>
              <a:endParaRPr lang="en-US" sz="16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118;p1">
            <a:extLst>
              <a:ext uri="{FF2B5EF4-FFF2-40B4-BE49-F238E27FC236}">
                <a16:creationId xmlns:a16="http://schemas.microsoft.com/office/drawing/2014/main" id="{22AEDD57-41BE-801B-DF21-5B703CF8CAE7}"/>
              </a:ext>
            </a:extLst>
          </p:cNvPr>
          <p:cNvSpPr txBox="1"/>
          <p:nvPr/>
        </p:nvSpPr>
        <p:spPr>
          <a:xfrm>
            <a:off x="883823" y="2506311"/>
            <a:ext cx="2740469" cy="3385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16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 </a:t>
            </a:r>
            <a:r>
              <a:rPr lang="fr-FR" sz="16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lang="en-US" sz="16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"/>
          <p:cNvSpPr/>
          <p:nvPr/>
        </p:nvSpPr>
        <p:spPr>
          <a:xfrm>
            <a:off x="4933715" y="337224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5"/>
          <p:cNvSpPr/>
          <p:nvPr/>
        </p:nvSpPr>
        <p:spPr>
          <a:xfrm>
            <a:off x="5564780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5"/>
          <p:cNvSpPr/>
          <p:nvPr/>
        </p:nvSpPr>
        <p:spPr>
          <a:xfrm>
            <a:off x="6195845" y="337224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5"/>
          <p:cNvSpPr/>
          <p:nvPr/>
        </p:nvSpPr>
        <p:spPr>
          <a:xfrm>
            <a:off x="6826910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5"/>
          <p:cNvSpPr/>
          <p:nvPr/>
        </p:nvSpPr>
        <p:spPr>
          <a:xfrm>
            <a:off x="7457975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5"/>
          <p:cNvSpPr/>
          <p:nvPr/>
        </p:nvSpPr>
        <p:spPr>
          <a:xfrm>
            <a:off x="8089040" y="337224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5"/>
          <p:cNvSpPr/>
          <p:nvPr/>
        </p:nvSpPr>
        <p:spPr>
          <a:xfrm>
            <a:off x="8720105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3" name="Google Shape;3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3493132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"/>
          <p:cNvSpPr/>
          <p:nvPr/>
        </p:nvSpPr>
        <p:spPr>
          <a:xfrm>
            <a:off x="4933715" y="46415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5"/>
          <p:cNvSpPr/>
          <p:nvPr/>
        </p:nvSpPr>
        <p:spPr>
          <a:xfrm>
            <a:off x="5564780" y="46415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5"/>
          <p:cNvSpPr/>
          <p:nvPr/>
        </p:nvSpPr>
        <p:spPr>
          <a:xfrm>
            <a:off x="6195845" y="46415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7" name="Google Shape;3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4762452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3907" y="4746829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"/>
          <p:cNvSpPr/>
          <p:nvPr/>
        </p:nvSpPr>
        <p:spPr>
          <a:xfrm>
            <a:off x="4933715" y="59108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5"/>
          <p:cNvSpPr/>
          <p:nvPr/>
        </p:nvSpPr>
        <p:spPr>
          <a:xfrm>
            <a:off x="5564780" y="5910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5"/>
          <p:cNvSpPr/>
          <p:nvPr/>
        </p:nvSpPr>
        <p:spPr>
          <a:xfrm>
            <a:off x="6195845" y="59108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5"/>
          <p:cNvSpPr/>
          <p:nvPr/>
        </p:nvSpPr>
        <p:spPr>
          <a:xfrm>
            <a:off x="6826910" y="5910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5"/>
          <p:cNvSpPr/>
          <p:nvPr/>
        </p:nvSpPr>
        <p:spPr>
          <a:xfrm>
            <a:off x="7457975" y="5910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5"/>
          <p:cNvSpPr/>
          <p:nvPr/>
        </p:nvSpPr>
        <p:spPr>
          <a:xfrm>
            <a:off x="8089040" y="5910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5" name="Google Shape;4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6031770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"/>
          <p:cNvSpPr txBox="1"/>
          <p:nvPr/>
        </p:nvSpPr>
        <p:spPr>
          <a:xfrm>
            <a:off x="4735707" y="2942465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407" name="Google Shape;407;p5"/>
          <p:cNvSpPr txBox="1"/>
          <p:nvPr/>
        </p:nvSpPr>
        <p:spPr>
          <a:xfrm>
            <a:off x="4746304" y="4211784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408" name="Google Shape;408;p5"/>
          <p:cNvSpPr txBox="1"/>
          <p:nvPr/>
        </p:nvSpPr>
        <p:spPr>
          <a:xfrm>
            <a:off x="4834710" y="5524141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409" name="Google Shape;409;p5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2" name="Google Shape;412;p5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5"/>
          <p:cNvSpPr/>
          <p:nvPr/>
        </p:nvSpPr>
        <p:spPr>
          <a:xfrm>
            <a:off x="6826910" y="513171"/>
            <a:ext cx="5209063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5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#7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5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5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5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5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5"/>
          <p:cNvSpPr txBox="1"/>
          <p:nvPr/>
        </p:nvSpPr>
        <p:spPr>
          <a:xfrm>
            <a:off x="229420" y="5444897"/>
            <a:ext cx="376726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TAKE ALL DIAMOND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EAT ALL CAKES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SIZE OF THE ROAD </a:t>
            </a:r>
            <a:r>
              <a:rPr lang="fr-FR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CAN CHANGE!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PROGRAMM MUST FIT FOR THE 3 CASES!</a:t>
            </a:r>
          </a:p>
        </p:txBody>
      </p:sp>
      <p:pic>
        <p:nvPicPr>
          <p:cNvPr id="420" name="Google Shape;420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89289" y="3493132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5"/>
          <p:cNvSpPr/>
          <p:nvPr/>
        </p:nvSpPr>
        <p:spPr>
          <a:xfrm>
            <a:off x="8720105" y="5910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5"/>
          <p:cNvSpPr/>
          <p:nvPr/>
        </p:nvSpPr>
        <p:spPr>
          <a:xfrm>
            <a:off x="9351170" y="5910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5"/>
          <p:cNvSpPr/>
          <p:nvPr/>
        </p:nvSpPr>
        <p:spPr>
          <a:xfrm>
            <a:off x="9982235" y="5910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4" name="Google Shape;424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2426" y="6031770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80770" y="5997248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1348" y="3522102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"/>
          <p:cNvSpPr/>
          <p:nvPr/>
        </p:nvSpPr>
        <p:spPr>
          <a:xfrm>
            <a:off x="6826909" y="46415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5"/>
          <p:cNvSpPr/>
          <p:nvPr/>
        </p:nvSpPr>
        <p:spPr>
          <a:xfrm>
            <a:off x="7442570" y="46415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9" name="Google Shape;429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5687" y="4746829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56510" y="6031770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5"/>
          <p:cNvSpPr txBox="1"/>
          <p:nvPr/>
        </p:nvSpPr>
        <p:spPr>
          <a:xfrm>
            <a:off x="6906302" y="1244568"/>
            <a:ext cx="276204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5"/>
          <p:cNvSpPr txBox="1"/>
          <p:nvPr/>
        </p:nvSpPr>
        <p:spPr>
          <a:xfrm>
            <a:off x="8575311" y="1839857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5"/>
          <p:cNvSpPr txBox="1"/>
          <p:nvPr/>
        </p:nvSpPr>
        <p:spPr>
          <a:xfrm>
            <a:off x="8580741" y="1839857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5"/>
          <p:cNvSpPr txBox="1"/>
          <p:nvPr/>
        </p:nvSpPr>
        <p:spPr>
          <a:xfrm>
            <a:off x="8569881" y="2410869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5"/>
          <p:cNvSpPr txBox="1"/>
          <p:nvPr/>
        </p:nvSpPr>
        <p:spPr>
          <a:xfrm>
            <a:off x="8575311" y="2410869"/>
            <a:ext cx="20441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5"/>
          <p:cNvSpPr txBox="1"/>
          <p:nvPr/>
        </p:nvSpPr>
        <p:spPr>
          <a:xfrm>
            <a:off x="8015111" y="609905"/>
            <a:ext cx="196712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5"/>
          <p:cNvSpPr txBox="1"/>
          <p:nvPr/>
        </p:nvSpPr>
        <p:spPr>
          <a:xfrm>
            <a:off x="7339778" y="1867669"/>
            <a:ext cx="1125046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5"/>
          <p:cNvSpPr txBox="1"/>
          <p:nvPr/>
        </p:nvSpPr>
        <p:spPr>
          <a:xfrm>
            <a:off x="7345207" y="1867669"/>
            <a:ext cx="11095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CAKE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5"/>
          <p:cNvSpPr txBox="1"/>
          <p:nvPr/>
        </p:nvSpPr>
        <p:spPr>
          <a:xfrm>
            <a:off x="10775954" y="66889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5"/>
          <p:cNvSpPr txBox="1"/>
          <p:nvPr/>
        </p:nvSpPr>
        <p:spPr>
          <a:xfrm>
            <a:off x="10794775" y="1207557"/>
            <a:ext cx="120619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5"/>
          <p:cNvSpPr txBox="1"/>
          <p:nvPr/>
        </p:nvSpPr>
        <p:spPr>
          <a:xfrm>
            <a:off x="8459317" y="2717052"/>
            <a:ext cx="891853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2" name="Google Shape;442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84686" y="3445291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84437" y="3430837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71236" y="4690983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94380" y="5941402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37669" y="5952708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66436" y="5941402"/>
            <a:ext cx="491486" cy="49148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78;p2">
            <a:extLst>
              <a:ext uri="{FF2B5EF4-FFF2-40B4-BE49-F238E27FC236}">
                <a16:creationId xmlns:a16="http://schemas.microsoft.com/office/drawing/2014/main" id="{A288F8D2-92C0-134A-C9CF-DE3DB3E6E8C6}"/>
              </a:ext>
            </a:extLst>
          </p:cNvPr>
          <p:cNvSpPr txBox="1"/>
          <p:nvPr/>
        </p:nvSpPr>
        <p:spPr>
          <a:xfrm>
            <a:off x="494864" y="1317884"/>
            <a:ext cx="3189995" cy="3198445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431;p5">
            <a:extLst>
              <a:ext uri="{FF2B5EF4-FFF2-40B4-BE49-F238E27FC236}">
                <a16:creationId xmlns:a16="http://schemas.microsoft.com/office/drawing/2014/main" id="{EEA4C74D-0F3A-CA87-48D8-D848E86E2E36}"/>
              </a:ext>
            </a:extLst>
          </p:cNvPr>
          <p:cNvSpPr txBox="1"/>
          <p:nvPr/>
        </p:nvSpPr>
        <p:spPr>
          <a:xfrm>
            <a:off x="544882" y="997557"/>
            <a:ext cx="2991470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16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431;p5">
            <a:extLst>
              <a:ext uri="{FF2B5EF4-FFF2-40B4-BE49-F238E27FC236}">
                <a16:creationId xmlns:a16="http://schemas.microsoft.com/office/drawing/2014/main" id="{3A1C256E-148A-3D51-2E00-36AD207892F8}"/>
              </a:ext>
            </a:extLst>
          </p:cNvPr>
          <p:cNvSpPr txBox="1"/>
          <p:nvPr/>
        </p:nvSpPr>
        <p:spPr>
          <a:xfrm>
            <a:off x="1580001" y="3228965"/>
            <a:ext cx="1024864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431;p5">
            <a:extLst>
              <a:ext uri="{FF2B5EF4-FFF2-40B4-BE49-F238E27FC236}">
                <a16:creationId xmlns:a16="http://schemas.microsoft.com/office/drawing/2014/main" id="{AFBBBD68-BF8A-C23B-2FE4-6D1008C5E319}"/>
              </a:ext>
            </a:extLst>
          </p:cNvPr>
          <p:cNvSpPr txBox="1"/>
          <p:nvPr/>
        </p:nvSpPr>
        <p:spPr>
          <a:xfrm>
            <a:off x="784905" y="2708773"/>
            <a:ext cx="276204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DIMOND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431;p5">
            <a:extLst>
              <a:ext uri="{FF2B5EF4-FFF2-40B4-BE49-F238E27FC236}">
                <a16:creationId xmlns:a16="http://schemas.microsoft.com/office/drawing/2014/main" id="{5AA86C1C-E635-293E-CC56-14368675341B}"/>
              </a:ext>
            </a:extLst>
          </p:cNvPr>
          <p:cNvSpPr txBox="1"/>
          <p:nvPr/>
        </p:nvSpPr>
        <p:spPr>
          <a:xfrm>
            <a:off x="1791086" y="2076957"/>
            <a:ext cx="59144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431;p5">
            <a:extLst>
              <a:ext uri="{FF2B5EF4-FFF2-40B4-BE49-F238E27FC236}">
                <a16:creationId xmlns:a16="http://schemas.microsoft.com/office/drawing/2014/main" id="{FB4B63E2-8035-E3A6-894D-0C1D9BE65995}"/>
              </a:ext>
            </a:extLst>
          </p:cNvPr>
          <p:cNvSpPr txBox="1"/>
          <p:nvPr/>
        </p:nvSpPr>
        <p:spPr>
          <a:xfrm>
            <a:off x="756502" y="1533708"/>
            <a:ext cx="276204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&lt;HAS CAKE 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"/>
          <p:cNvSpPr/>
          <p:nvPr/>
        </p:nvSpPr>
        <p:spPr>
          <a:xfrm>
            <a:off x="4920683" y="324369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6"/>
          <p:cNvSpPr/>
          <p:nvPr/>
        </p:nvSpPr>
        <p:spPr>
          <a:xfrm>
            <a:off x="5551748" y="32436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6"/>
          <p:cNvSpPr/>
          <p:nvPr/>
        </p:nvSpPr>
        <p:spPr>
          <a:xfrm>
            <a:off x="6182813" y="324369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6"/>
          <p:cNvSpPr/>
          <p:nvPr/>
        </p:nvSpPr>
        <p:spPr>
          <a:xfrm>
            <a:off x="6813878" y="32436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6"/>
          <p:cNvSpPr/>
          <p:nvPr/>
        </p:nvSpPr>
        <p:spPr>
          <a:xfrm>
            <a:off x="7444943" y="32436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6"/>
          <p:cNvSpPr/>
          <p:nvPr/>
        </p:nvSpPr>
        <p:spPr>
          <a:xfrm>
            <a:off x="8076008" y="324369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6"/>
          <p:cNvSpPr/>
          <p:nvPr/>
        </p:nvSpPr>
        <p:spPr>
          <a:xfrm>
            <a:off x="8707073" y="32436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9" name="Google Shape;45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9352" y="3359152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6"/>
          <p:cNvSpPr/>
          <p:nvPr/>
        </p:nvSpPr>
        <p:spPr>
          <a:xfrm>
            <a:off x="4920683" y="45130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6"/>
          <p:cNvSpPr/>
          <p:nvPr/>
        </p:nvSpPr>
        <p:spPr>
          <a:xfrm>
            <a:off x="5551748" y="45130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6"/>
          <p:cNvSpPr/>
          <p:nvPr/>
        </p:nvSpPr>
        <p:spPr>
          <a:xfrm>
            <a:off x="6182813" y="45130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3" name="Google Shape;46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2874" y="4633907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0875" y="4618284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6"/>
          <p:cNvSpPr/>
          <p:nvPr/>
        </p:nvSpPr>
        <p:spPr>
          <a:xfrm>
            <a:off x="4920683" y="578233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6"/>
          <p:cNvSpPr/>
          <p:nvPr/>
        </p:nvSpPr>
        <p:spPr>
          <a:xfrm>
            <a:off x="5551748" y="578233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6"/>
          <p:cNvSpPr/>
          <p:nvPr/>
        </p:nvSpPr>
        <p:spPr>
          <a:xfrm>
            <a:off x="6182813" y="578233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6"/>
          <p:cNvSpPr/>
          <p:nvPr/>
        </p:nvSpPr>
        <p:spPr>
          <a:xfrm>
            <a:off x="6813878" y="578233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6"/>
          <p:cNvSpPr/>
          <p:nvPr/>
        </p:nvSpPr>
        <p:spPr>
          <a:xfrm>
            <a:off x="7444943" y="578233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6"/>
          <p:cNvSpPr/>
          <p:nvPr/>
        </p:nvSpPr>
        <p:spPr>
          <a:xfrm>
            <a:off x="8076008" y="578233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1" name="Google Shape;47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2874" y="5903225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6"/>
          <p:cNvSpPr txBox="1"/>
          <p:nvPr/>
        </p:nvSpPr>
        <p:spPr>
          <a:xfrm>
            <a:off x="4722675" y="2813920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473" name="Google Shape;473;p6"/>
          <p:cNvSpPr txBox="1"/>
          <p:nvPr/>
        </p:nvSpPr>
        <p:spPr>
          <a:xfrm>
            <a:off x="4733272" y="4083239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474" name="Google Shape;474;p6"/>
          <p:cNvSpPr txBox="1"/>
          <p:nvPr/>
        </p:nvSpPr>
        <p:spPr>
          <a:xfrm>
            <a:off x="4821678" y="5395596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475" name="Google Shape;475;p6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6" name="Google Shape;476;p6"/>
          <p:cNvSpPr txBox="1"/>
          <p:nvPr/>
        </p:nvSpPr>
        <p:spPr>
          <a:xfrm>
            <a:off x="235262" y="476101"/>
            <a:ext cx="3857580" cy="424727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8" name="Google Shape;478;p6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6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#8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6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6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6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6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6"/>
          <p:cNvSpPr txBox="1"/>
          <p:nvPr/>
        </p:nvSpPr>
        <p:spPr>
          <a:xfrm>
            <a:off x="10551846" y="1737974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6"/>
          <p:cNvSpPr txBox="1"/>
          <p:nvPr/>
        </p:nvSpPr>
        <p:spPr>
          <a:xfrm>
            <a:off x="7097836" y="633548"/>
            <a:ext cx="264634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6"/>
          <p:cNvSpPr txBox="1"/>
          <p:nvPr/>
        </p:nvSpPr>
        <p:spPr>
          <a:xfrm>
            <a:off x="190161" y="4729002"/>
            <a:ext cx="3767262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TAKE ALL DIAMONDS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COME BACK TO THE INITIAL POINT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SIZE OF THE ROAD </a:t>
            </a:r>
            <a:r>
              <a:rPr lang="fr-FR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CAN CHANGE!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PROGRAMM MUST FIT FOR THE 3 CASES!</a:t>
            </a:r>
          </a:p>
        </p:txBody>
      </p:sp>
      <p:pic>
        <p:nvPicPr>
          <p:cNvPr id="487" name="Google Shape;487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76257" y="3364587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6"/>
          <p:cNvSpPr/>
          <p:nvPr/>
        </p:nvSpPr>
        <p:spPr>
          <a:xfrm>
            <a:off x="8707073" y="578233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6"/>
          <p:cNvSpPr/>
          <p:nvPr/>
        </p:nvSpPr>
        <p:spPr>
          <a:xfrm>
            <a:off x="9338138" y="578233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6"/>
          <p:cNvSpPr/>
          <p:nvPr/>
        </p:nvSpPr>
        <p:spPr>
          <a:xfrm>
            <a:off x="9969203" y="578233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1" name="Google Shape;491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39394" y="590322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6"/>
          <p:cNvSpPr txBox="1"/>
          <p:nvPr/>
        </p:nvSpPr>
        <p:spPr>
          <a:xfrm>
            <a:off x="7857878" y="1203360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6"/>
          <p:cNvSpPr txBox="1"/>
          <p:nvPr/>
        </p:nvSpPr>
        <p:spPr>
          <a:xfrm>
            <a:off x="7863308" y="1203360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6"/>
          <p:cNvSpPr txBox="1"/>
          <p:nvPr/>
        </p:nvSpPr>
        <p:spPr>
          <a:xfrm>
            <a:off x="7852448" y="1774372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6"/>
          <p:cNvSpPr txBox="1"/>
          <p:nvPr/>
        </p:nvSpPr>
        <p:spPr>
          <a:xfrm>
            <a:off x="7857878" y="1774372"/>
            <a:ext cx="20441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6" name="Google Shape;496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67738" y="5868703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8316" y="3393557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6"/>
          <p:cNvSpPr/>
          <p:nvPr/>
        </p:nvSpPr>
        <p:spPr>
          <a:xfrm>
            <a:off x="6813877" y="45130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6"/>
          <p:cNvSpPr/>
          <p:nvPr/>
        </p:nvSpPr>
        <p:spPr>
          <a:xfrm>
            <a:off x="7429538" y="45130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0" name="Google Shape;500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96535" y="4599386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27818" y="5922123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43478" y="590322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6"/>
          <p:cNvSpPr txBox="1"/>
          <p:nvPr/>
        </p:nvSpPr>
        <p:spPr>
          <a:xfrm>
            <a:off x="10551846" y="2261556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6"/>
          <p:cNvSpPr txBox="1"/>
          <p:nvPr/>
        </p:nvSpPr>
        <p:spPr>
          <a:xfrm>
            <a:off x="9969203" y="633548"/>
            <a:ext cx="1944602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6"/>
          <p:cNvSpPr txBox="1"/>
          <p:nvPr/>
        </p:nvSpPr>
        <p:spPr>
          <a:xfrm>
            <a:off x="7847018" y="2269289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6"/>
          <p:cNvSpPr txBox="1"/>
          <p:nvPr/>
        </p:nvSpPr>
        <p:spPr>
          <a:xfrm>
            <a:off x="7852448" y="2269289"/>
            <a:ext cx="18870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LEFT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6"/>
          <p:cNvSpPr txBox="1"/>
          <p:nvPr/>
        </p:nvSpPr>
        <p:spPr>
          <a:xfrm>
            <a:off x="10551846" y="1228389"/>
            <a:ext cx="105028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3CF5276-E238-7235-9016-BE63766A1577}"/>
              </a:ext>
            </a:extLst>
          </p:cNvPr>
          <p:cNvGrpSpPr/>
          <p:nvPr/>
        </p:nvGrpSpPr>
        <p:grpSpPr>
          <a:xfrm>
            <a:off x="490752" y="1096811"/>
            <a:ext cx="3189995" cy="4488799"/>
            <a:chOff x="725665" y="1289985"/>
            <a:chExt cx="3189995" cy="4488799"/>
          </a:xfrm>
        </p:grpSpPr>
        <p:sp>
          <p:nvSpPr>
            <p:cNvPr id="3" name="Google Shape;178;p2">
              <a:extLst>
                <a:ext uri="{FF2B5EF4-FFF2-40B4-BE49-F238E27FC236}">
                  <a16:creationId xmlns:a16="http://schemas.microsoft.com/office/drawing/2014/main" id="{77C09AB0-031E-40B1-D6A9-AA7FC3A8B09A}"/>
                </a:ext>
              </a:extLst>
            </p:cNvPr>
            <p:cNvSpPr txBox="1"/>
            <p:nvPr/>
          </p:nvSpPr>
          <p:spPr>
            <a:xfrm>
              <a:off x="725665" y="1507745"/>
              <a:ext cx="3189995" cy="3198445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8;p1">
              <a:extLst>
                <a:ext uri="{FF2B5EF4-FFF2-40B4-BE49-F238E27FC236}">
                  <a16:creationId xmlns:a16="http://schemas.microsoft.com/office/drawing/2014/main" id="{13A4EC09-54D1-12D7-1B7F-92BE6167A973}"/>
                </a:ext>
              </a:extLst>
            </p:cNvPr>
            <p:cNvSpPr txBox="1"/>
            <p:nvPr/>
          </p:nvSpPr>
          <p:spPr>
            <a:xfrm>
              <a:off x="731940" y="1289985"/>
              <a:ext cx="3151702" cy="33851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fr-FR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WHILE  </a:t>
              </a:r>
              <a:r>
                <a:rPr lang="fr-FR" sz="1600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&lt;</a:t>
              </a:r>
              <a:r>
                <a:rPr lang="en-US" sz="1600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CELL ON THE RIGHT</a:t>
              </a:r>
              <a:r>
                <a:rPr lang="fr-FR" sz="1600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  <a:endParaRPr lang="en-US" sz="16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118;p1">
              <a:extLst>
                <a:ext uri="{FF2B5EF4-FFF2-40B4-BE49-F238E27FC236}">
                  <a16:creationId xmlns:a16="http://schemas.microsoft.com/office/drawing/2014/main" id="{D7833BF1-14A3-F4A0-C807-8CD3D212BEA9}"/>
                </a:ext>
              </a:extLst>
            </p:cNvPr>
            <p:cNvSpPr txBox="1"/>
            <p:nvPr/>
          </p:nvSpPr>
          <p:spPr>
            <a:xfrm>
              <a:off x="1737260" y="1677002"/>
              <a:ext cx="1141061" cy="33851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fr-FR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GO RIGHT</a:t>
              </a:r>
              <a:endParaRPr lang="en-US" sz="16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17;p1">
              <a:extLst>
                <a:ext uri="{FF2B5EF4-FFF2-40B4-BE49-F238E27FC236}">
                  <a16:creationId xmlns:a16="http://schemas.microsoft.com/office/drawing/2014/main" id="{4ABE76D6-B790-5DA9-327A-47437A3BF4C8}"/>
                </a:ext>
              </a:extLst>
            </p:cNvPr>
            <p:cNvSpPr txBox="1"/>
            <p:nvPr/>
          </p:nvSpPr>
          <p:spPr>
            <a:xfrm>
              <a:off x="1072626" y="2349948"/>
              <a:ext cx="2525980" cy="10156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18;p1">
              <a:extLst>
                <a:ext uri="{FF2B5EF4-FFF2-40B4-BE49-F238E27FC236}">
                  <a16:creationId xmlns:a16="http://schemas.microsoft.com/office/drawing/2014/main" id="{92D81DA1-B6E3-308E-CC44-3735B806F175}"/>
                </a:ext>
              </a:extLst>
            </p:cNvPr>
            <p:cNvSpPr txBox="1"/>
            <p:nvPr/>
          </p:nvSpPr>
          <p:spPr>
            <a:xfrm>
              <a:off x="1072626" y="2071810"/>
              <a:ext cx="2525980" cy="33851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fr-FR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IF </a:t>
              </a:r>
              <a:r>
                <a:rPr lang="fr-FR" sz="1600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&lt;</a:t>
              </a:r>
              <a:r>
                <a:rPr lang="en-US" sz="1600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HAS  DIAMOND </a:t>
              </a:r>
              <a:r>
                <a:rPr lang="fr-FR" sz="1600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  <a:endParaRPr lang="en-US" sz="16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18;p1">
              <a:extLst>
                <a:ext uri="{FF2B5EF4-FFF2-40B4-BE49-F238E27FC236}">
                  <a16:creationId xmlns:a16="http://schemas.microsoft.com/office/drawing/2014/main" id="{E0207DB7-E748-24E3-246A-9CA269772FD2}"/>
                </a:ext>
              </a:extLst>
            </p:cNvPr>
            <p:cNvSpPr txBox="1"/>
            <p:nvPr/>
          </p:nvSpPr>
          <p:spPr>
            <a:xfrm>
              <a:off x="2189046" y="5440270"/>
              <a:ext cx="1141061" cy="33851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fr-FR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GO RIGHT</a:t>
              </a:r>
              <a:endParaRPr lang="en-US" sz="16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18;p1">
              <a:extLst>
                <a:ext uri="{FF2B5EF4-FFF2-40B4-BE49-F238E27FC236}">
                  <a16:creationId xmlns:a16="http://schemas.microsoft.com/office/drawing/2014/main" id="{F9E262EC-B645-C5EC-9520-3C744FB52AB2}"/>
                </a:ext>
              </a:extLst>
            </p:cNvPr>
            <p:cNvSpPr txBox="1"/>
            <p:nvPr/>
          </p:nvSpPr>
          <p:spPr>
            <a:xfrm>
              <a:off x="1657189" y="2657474"/>
              <a:ext cx="1141061" cy="33851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fr-FR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PICK UP</a:t>
              </a:r>
              <a:endParaRPr lang="en-US" sz="16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Google Shape;117;p1">
            <a:extLst>
              <a:ext uri="{FF2B5EF4-FFF2-40B4-BE49-F238E27FC236}">
                <a16:creationId xmlns:a16="http://schemas.microsoft.com/office/drawing/2014/main" id="{7B4350FE-96B2-986F-AD60-509F2DA7F5A9}"/>
              </a:ext>
            </a:extLst>
          </p:cNvPr>
          <p:cNvSpPr txBox="1"/>
          <p:nvPr/>
        </p:nvSpPr>
        <p:spPr>
          <a:xfrm>
            <a:off x="490752" y="3455418"/>
            <a:ext cx="3167801" cy="10156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8;p1">
            <a:extLst>
              <a:ext uri="{FF2B5EF4-FFF2-40B4-BE49-F238E27FC236}">
                <a16:creationId xmlns:a16="http://schemas.microsoft.com/office/drawing/2014/main" id="{1F7A8845-33F1-04DE-2013-5B2D7825B856}"/>
              </a:ext>
            </a:extLst>
          </p:cNvPr>
          <p:cNvSpPr txBox="1"/>
          <p:nvPr/>
        </p:nvSpPr>
        <p:spPr>
          <a:xfrm>
            <a:off x="506851" y="3211256"/>
            <a:ext cx="3151702" cy="3385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16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CELL ON THE LEFT </a:t>
            </a:r>
            <a:r>
              <a:rPr lang="fr-FR" sz="16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lang="en-US" sz="16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18;p1">
            <a:extLst>
              <a:ext uri="{FF2B5EF4-FFF2-40B4-BE49-F238E27FC236}">
                <a16:creationId xmlns:a16="http://schemas.microsoft.com/office/drawing/2014/main" id="{EFB97A95-C6E9-F391-4D20-E3BC48B23923}"/>
              </a:ext>
            </a:extLst>
          </p:cNvPr>
          <p:cNvSpPr txBox="1"/>
          <p:nvPr/>
        </p:nvSpPr>
        <p:spPr>
          <a:xfrm>
            <a:off x="1435036" y="3748322"/>
            <a:ext cx="1294769" cy="3385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lang="en-US" sz="16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"/>
          <p:cNvSpPr txBox="1"/>
          <p:nvPr/>
        </p:nvSpPr>
        <p:spPr>
          <a:xfrm>
            <a:off x="4050156" y="3552306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515" name="Google Shape;515;p7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7"/>
          <p:cNvSpPr txBox="1"/>
          <p:nvPr/>
        </p:nvSpPr>
        <p:spPr>
          <a:xfrm>
            <a:off x="4412121" y="566670"/>
            <a:ext cx="126567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#9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7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7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7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7"/>
          <p:cNvSpPr txBox="1"/>
          <p:nvPr/>
        </p:nvSpPr>
        <p:spPr>
          <a:xfrm>
            <a:off x="153996" y="5404282"/>
            <a:ext cx="3718671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TAKE ALL DIAMONDS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PROGRAMM MUST FIT FOR THE 3 CASES!</a:t>
            </a:r>
          </a:p>
        </p:txBody>
      </p:sp>
      <p:sp>
        <p:nvSpPr>
          <p:cNvPr id="521" name="Google Shape;521;p7"/>
          <p:cNvSpPr/>
          <p:nvPr/>
        </p:nvSpPr>
        <p:spPr>
          <a:xfrm>
            <a:off x="4045348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7"/>
          <p:cNvSpPr/>
          <p:nvPr/>
        </p:nvSpPr>
        <p:spPr>
          <a:xfrm>
            <a:off x="4045348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7"/>
          <p:cNvSpPr/>
          <p:nvPr/>
        </p:nvSpPr>
        <p:spPr>
          <a:xfrm>
            <a:off x="4533640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7"/>
          <p:cNvSpPr/>
          <p:nvPr/>
        </p:nvSpPr>
        <p:spPr>
          <a:xfrm>
            <a:off x="4533640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7"/>
          <p:cNvSpPr/>
          <p:nvPr/>
        </p:nvSpPr>
        <p:spPr>
          <a:xfrm>
            <a:off x="4045348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7"/>
          <p:cNvSpPr/>
          <p:nvPr/>
        </p:nvSpPr>
        <p:spPr>
          <a:xfrm>
            <a:off x="4045348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7"/>
          <p:cNvSpPr/>
          <p:nvPr/>
        </p:nvSpPr>
        <p:spPr>
          <a:xfrm>
            <a:off x="4533640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7"/>
          <p:cNvSpPr/>
          <p:nvPr/>
        </p:nvSpPr>
        <p:spPr>
          <a:xfrm>
            <a:off x="4533640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7"/>
          <p:cNvSpPr/>
          <p:nvPr/>
        </p:nvSpPr>
        <p:spPr>
          <a:xfrm>
            <a:off x="5021932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7"/>
          <p:cNvSpPr/>
          <p:nvPr/>
        </p:nvSpPr>
        <p:spPr>
          <a:xfrm>
            <a:off x="5021932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7"/>
          <p:cNvSpPr/>
          <p:nvPr/>
        </p:nvSpPr>
        <p:spPr>
          <a:xfrm>
            <a:off x="5510224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7"/>
          <p:cNvSpPr/>
          <p:nvPr/>
        </p:nvSpPr>
        <p:spPr>
          <a:xfrm>
            <a:off x="5510224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7"/>
          <p:cNvSpPr/>
          <p:nvPr/>
        </p:nvSpPr>
        <p:spPr>
          <a:xfrm>
            <a:off x="5021932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7"/>
          <p:cNvSpPr/>
          <p:nvPr/>
        </p:nvSpPr>
        <p:spPr>
          <a:xfrm>
            <a:off x="5021932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7"/>
          <p:cNvSpPr/>
          <p:nvPr/>
        </p:nvSpPr>
        <p:spPr>
          <a:xfrm>
            <a:off x="5510224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7"/>
          <p:cNvSpPr/>
          <p:nvPr/>
        </p:nvSpPr>
        <p:spPr>
          <a:xfrm>
            <a:off x="5510224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7"/>
          <p:cNvSpPr/>
          <p:nvPr/>
        </p:nvSpPr>
        <p:spPr>
          <a:xfrm>
            <a:off x="5998516" y="54917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7"/>
          <p:cNvSpPr/>
          <p:nvPr/>
        </p:nvSpPr>
        <p:spPr>
          <a:xfrm>
            <a:off x="5998516" y="50210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7"/>
          <p:cNvSpPr/>
          <p:nvPr/>
        </p:nvSpPr>
        <p:spPr>
          <a:xfrm>
            <a:off x="6486808" y="54917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7"/>
          <p:cNvSpPr/>
          <p:nvPr/>
        </p:nvSpPr>
        <p:spPr>
          <a:xfrm>
            <a:off x="6486808" y="50210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7"/>
          <p:cNvSpPr/>
          <p:nvPr/>
        </p:nvSpPr>
        <p:spPr>
          <a:xfrm>
            <a:off x="5998516" y="45574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7"/>
          <p:cNvSpPr/>
          <p:nvPr/>
        </p:nvSpPr>
        <p:spPr>
          <a:xfrm>
            <a:off x="5998516" y="408670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7"/>
          <p:cNvSpPr/>
          <p:nvPr/>
        </p:nvSpPr>
        <p:spPr>
          <a:xfrm>
            <a:off x="6486808" y="45574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7"/>
          <p:cNvSpPr/>
          <p:nvPr/>
        </p:nvSpPr>
        <p:spPr>
          <a:xfrm>
            <a:off x="6486808" y="408670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7"/>
          <p:cNvSpPr/>
          <p:nvPr/>
        </p:nvSpPr>
        <p:spPr>
          <a:xfrm>
            <a:off x="6975100" y="54917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7"/>
          <p:cNvSpPr/>
          <p:nvPr/>
        </p:nvSpPr>
        <p:spPr>
          <a:xfrm>
            <a:off x="6975100" y="50210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7"/>
          <p:cNvSpPr/>
          <p:nvPr/>
        </p:nvSpPr>
        <p:spPr>
          <a:xfrm>
            <a:off x="6975100" y="45574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7"/>
          <p:cNvSpPr/>
          <p:nvPr/>
        </p:nvSpPr>
        <p:spPr>
          <a:xfrm>
            <a:off x="6975100" y="408670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9" name="Google Shape;54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7670" y="4149412"/>
            <a:ext cx="361468" cy="36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16034" y="4679402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09380" y="5103741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72626" y="5100285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7"/>
          <p:cNvSpPr txBox="1"/>
          <p:nvPr/>
        </p:nvSpPr>
        <p:spPr>
          <a:xfrm>
            <a:off x="8124859" y="3552306"/>
            <a:ext cx="8370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554" name="Google Shape;554;p7"/>
          <p:cNvSpPr txBox="1"/>
          <p:nvPr/>
        </p:nvSpPr>
        <p:spPr>
          <a:xfrm>
            <a:off x="7043421" y="1315836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7"/>
          <p:cNvSpPr txBox="1"/>
          <p:nvPr/>
        </p:nvSpPr>
        <p:spPr>
          <a:xfrm>
            <a:off x="7062242" y="1809347"/>
            <a:ext cx="120619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7"/>
          <p:cNvSpPr txBox="1"/>
          <p:nvPr/>
        </p:nvSpPr>
        <p:spPr>
          <a:xfrm>
            <a:off x="9262888" y="1217992"/>
            <a:ext cx="256730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7"/>
          <p:cNvSpPr txBox="1"/>
          <p:nvPr/>
        </p:nvSpPr>
        <p:spPr>
          <a:xfrm>
            <a:off x="9884107" y="2001168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7"/>
          <p:cNvSpPr txBox="1"/>
          <p:nvPr/>
        </p:nvSpPr>
        <p:spPr>
          <a:xfrm>
            <a:off x="9901337" y="2364735"/>
            <a:ext cx="20441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7"/>
          <p:cNvSpPr txBox="1"/>
          <p:nvPr/>
        </p:nvSpPr>
        <p:spPr>
          <a:xfrm>
            <a:off x="8620990" y="229661"/>
            <a:ext cx="196712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7"/>
          <p:cNvSpPr txBox="1"/>
          <p:nvPr/>
        </p:nvSpPr>
        <p:spPr>
          <a:xfrm>
            <a:off x="9901337" y="1649834"/>
            <a:ext cx="18870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LEFT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7"/>
          <p:cNvSpPr txBox="1"/>
          <p:nvPr/>
        </p:nvSpPr>
        <p:spPr>
          <a:xfrm>
            <a:off x="8600453" y="670265"/>
            <a:ext cx="1899792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 TIMES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7"/>
          <p:cNvSpPr txBox="1"/>
          <p:nvPr/>
        </p:nvSpPr>
        <p:spPr>
          <a:xfrm>
            <a:off x="7062242" y="800318"/>
            <a:ext cx="105028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7"/>
          <p:cNvSpPr txBox="1"/>
          <p:nvPr/>
        </p:nvSpPr>
        <p:spPr>
          <a:xfrm>
            <a:off x="7078048" y="229661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4" name="Google Shape;564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9959" y="5122931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32796" y="5640706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27315" y="4678354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8108" y="5105137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7"/>
          <p:cNvSpPr/>
          <p:nvPr/>
        </p:nvSpPr>
        <p:spPr>
          <a:xfrm>
            <a:off x="8112161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7"/>
          <p:cNvSpPr/>
          <p:nvPr/>
        </p:nvSpPr>
        <p:spPr>
          <a:xfrm>
            <a:off x="8112161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7"/>
          <p:cNvSpPr/>
          <p:nvPr/>
        </p:nvSpPr>
        <p:spPr>
          <a:xfrm>
            <a:off x="8600453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7"/>
          <p:cNvSpPr/>
          <p:nvPr/>
        </p:nvSpPr>
        <p:spPr>
          <a:xfrm>
            <a:off x="8600453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7"/>
          <p:cNvSpPr/>
          <p:nvPr/>
        </p:nvSpPr>
        <p:spPr>
          <a:xfrm>
            <a:off x="8112161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7"/>
          <p:cNvSpPr/>
          <p:nvPr/>
        </p:nvSpPr>
        <p:spPr>
          <a:xfrm>
            <a:off x="8112161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7"/>
          <p:cNvSpPr/>
          <p:nvPr/>
        </p:nvSpPr>
        <p:spPr>
          <a:xfrm>
            <a:off x="8600453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7"/>
          <p:cNvSpPr/>
          <p:nvPr/>
        </p:nvSpPr>
        <p:spPr>
          <a:xfrm>
            <a:off x="8600453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7"/>
          <p:cNvSpPr/>
          <p:nvPr/>
        </p:nvSpPr>
        <p:spPr>
          <a:xfrm>
            <a:off x="9088745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7"/>
          <p:cNvSpPr/>
          <p:nvPr/>
        </p:nvSpPr>
        <p:spPr>
          <a:xfrm>
            <a:off x="9088745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7"/>
          <p:cNvSpPr/>
          <p:nvPr/>
        </p:nvSpPr>
        <p:spPr>
          <a:xfrm>
            <a:off x="9577037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7"/>
          <p:cNvSpPr/>
          <p:nvPr/>
        </p:nvSpPr>
        <p:spPr>
          <a:xfrm>
            <a:off x="9577037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7"/>
          <p:cNvSpPr/>
          <p:nvPr/>
        </p:nvSpPr>
        <p:spPr>
          <a:xfrm>
            <a:off x="9088745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7"/>
          <p:cNvSpPr/>
          <p:nvPr/>
        </p:nvSpPr>
        <p:spPr>
          <a:xfrm>
            <a:off x="9088745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7"/>
          <p:cNvSpPr/>
          <p:nvPr/>
        </p:nvSpPr>
        <p:spPr>
          <a:xfrm>
            <a:off x="9577037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7"/>
          <p:cNvSpPr/>
          <p:nvPr/>
        </p:nvSpPr>
        <p:spPr>
          <a:xfrm>
            <a:off x="9577037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4" name="Google Shape;58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115" y="4141209"/>
            <a:ext cx="361468" cy="36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82847" y="4679402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28790" y="4190734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43857" y="5127597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94128" y="4678354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16113" y="5571025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61425" y="5583064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7"/>
          <p:cNvSpPr txBox="1"/>
          <p:nvPr/>
        </p:nvSpPr>
        <p:spPr>
          <a:xfrm>
            <a:off x="10411211" y="3517265"/>
            <a:ext cx="8370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sp>
        <p:nvSpPr>
          <p:cNvPr id="592" name="Google Shape;592;p7"/>
          <p:cNvSpPr/>
          <p:nvPr/>
        </p:nvSpPr>
        <p:spPr>
          <a:xfrm>
            <a:off x="10435324" y="545696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7"/>
          <p:cNvSpPr/>
          <p:nvPr/>
        </p:nvSpPr>
        <p:spPr>
          <a:xfrm>
            <a:off x="10435324" y="498622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7"/>
          <p:cNvSpPr/>
          <p:nvPr/>
        </p:nvSpPr>
        <p:spPr>
          <a:xfrm>
            <a:off x="10923616" y="545696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7"/>
          <p:cNvSpPr/>
          <p:nvPr/>
        </p:nvSpPr>
        <p:spPr>
          <a:xfrm>
            <a:off x="10923616" y="498622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7"/>
          <p:cNvSpPr/>
          <p:nvPr/>
        </p:nvSpPr>
        <p:spPr>
          <a:xfrm>
            <a:off x="10435324" y="452264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7"/>
          <p:cNvSpPr/>
          <p:nvPr/>
        </p:nvSpPr>
        <p:spPr>
          <a:xfrm>
            <a:off x="10435324" y="405190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7"/>
          <p:cNvSpPr/>
          <p:nvPr/>
        </p:nvSpPr>
        <p:spPr>
          <a:xfrm>
            <a:off x="10923616" y="452264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7"/>
          <p:cNvSpPr/>
          <p:nvPr/>
        </p:nvSpPr>
        <p:spPr>
          <a:xfrm>
            <a:off x="10923616" y="405190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0" name="Google Shape;60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87700" y="4106543"/>
            <a:ext cx="361468" cy="36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06010" y="4644736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67020" y="5092931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276" y="5536359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50301" y="4133957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80306" y="4630929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7"/>
          <p:cNvSpPr/>
          <p:nvPr/>
        </p:nvSpPr>
        <p:spPr>
          <a:xfrm>
            <a:off x="6826910" y="154062"/>
            <a:ext cx="5209063" cy="2655464"/>
          </a:xfrm>
          <a:prstGeom prst="roundRect">
            <a:avLst>
              <a:gd name="adj" fmla="val 11262"/>
            </a:avLst>
          </a:prstGeom>
          <a:noFill/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7"/>
          <p:cNvSpPr txBox="1"/>
          <p:nvPr/>
        </p:nvSpPr>
        <p:spPr>
          <a:xfrm>
            <a:off x="7062242" y="2277420"/>
            <a:ext cx="120619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E5E171-12B7-DDB4-6A16-20968F58AC69}"/>
              </a:ext>
            </a:extLst>
          </p:cNvPr>
          <p:cNvGrpSpPr/>
          <p:nvPr/>
        </p:nvGrpSpPr>
        <p:grpSpPr>
          <a:xfrm>
            <a:off x="266569" y="123586"/>
            <a:ext cx="3189995" cy="3416205"/>
            <a:chOff x="725665" y="1289985"/>
            <a:chExt cx="3189995" cy="3416205"/>
          </a:xfrm>
        </p:grpSpPr>
        <p:sp>
          <p:nvSpPr>
            <p:cNvPr id="15" name="Google Shape;178;p2">
              <a:extLst>
                <a:ext uri="{FF2B5EF4-FFF2-40B4-BE49-F238E27FC236}">
                  <a16:creationId xmlns:a16="http://schemas.microsoft.com/office/drawing/2014/main" id="{67629E80-6BB7-DF48-3AEC-1685DECE9D0E}"/>
                </a:ext>
              </a:extLst>
            </p:cNvPr>
            <p:cNvSpPr txBox="1"/>
            <p:nvPr/>
          </p:nvSpPr>
          <p:spPr>
            <a:xfrm>
              <a:off x="725665" y="1507745"/>
              <a:ext cx="3189995" cy="3198445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18;p1">
              <a:extLst>
                <a:ext uri="{FF2B5EF4-FFF2-40B4-BE49-F238E27FC236}">
                  <a16:creationId xmlns:a16="http://schemas.microsoft.com/office/drawing/2014/main" id="{27D11A41-C6E7-17E7-EE18-9346ED699EAB}"/>
                </a:ext>
              </a:extLst>
            </p:cNvPr>
            <p:cNvSpPr txBox="1"/>
            <p:nvPr/>
          </p:nvSpPr>
          <p:spPr>
            <a:xfrm>
              <a:off x="731940" y="1289985"/>
              <a:ext cx="3151702" cy="33851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fr-FR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REPEAT </a:t>
              </a:r>
              <a:r>
                <a:rPr lang="fr-FR" sz="1600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&lt;</a:t>
              </a:r>
              <a:r>
                <a:rPr lang="en-US" sz="1600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r>
                <a:rPr lang="fr-FR" sz="1600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  <a:endParaRPr lang="en-US" sz="16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17;p1">
              <a:extLst>
                <a:ext uri="{FF2B5EF4-FFF2-40B4-BE49-F238E27FC236}">
                  <a16:creationId xmlns:a16="http://schemas.microsoft.com/office/drawing/2014/main" id="{55C55778-3B4D-47C1-1C0B-302E07150E0D}"/>
                </a:ext>
              </a:extLst>
            </p:cNvPr>
            <p:cNvSpPr txBox="1"/>
            <p:nvPr/>
          </p:nvSpPr>
          <p:spPr>
            <a:xfrm>
              <a:off x="798174" y="1998143"/>
              <a:ext cx="3085468" cy="1323399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18;p1">
              <a:extLst>
                <a:ext uri="{FF2B5EF4-FFF2-40B4-BE49-F238E27FC236}">
                  <a16:creationId xmlns:a16="http://schemas.microsoft.com/office/drawing/2014/main" id="{7DD0FC27-C823-6A2F-4668-8D1371112DC2}"/>
                </a:ext>
              </a:extLst>
            </p:cNvPr>
            <p:cNvSpPr txBox="1"/>
            <p:nvPr/>
          </p:nvSpPr>
          <p:spPr>
            <a:xfrm>
              <a:off x="1097494" y="2138073"/>
              <a:ext cx="2140409" cy="307736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fr-FR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IF </a:t>
              </a:r>
              <a:r>
                <a:rPr lang="fr-FR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&lt;</a:t>
              </a:r>
              <a:r>
                <a:rPr lang="en-US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HAS  DIAMOND </a:t>
              </a:r>
              <a:r>
                <a:rPr lang="fr-FR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  <a:endParaRPr lang="en-US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18;p1">
              <a:extLst>
                <a:ext uri="{FF2B5EF4-FFF2-40B4-BE49-F238E27FC236}">
                  <a16:creationId xmlns:a16="http://schemas.microsoft.com/office/drawing/2014/main" id="{061B7DBF-F700-E392-E41E-16F85DAE358A}"/>
                </a:ext>
              </a:extLst>
            </p:cNvPr>
            <p:cNvSpPr txBox="1"/>
            <p:nvPr/>
          </p:nvSpPr>
          <p:spPr>
            <a:xfrm>
              <a:off x="1571555" y="2475662"/>
              <a:ext cx="1141061" cy="307736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fr-FR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PICK UP</a:t>
              </a:r>
              <a:endParaRPr lang="en-US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118;p1">
            <a:extLst>
              <a:ext uri="{FF2B5EF4-FFF2-40B4-BE49-F238E27FC236}">
                <a16:creationId xmlns:a16="http://schemas.microsoft.com/office/drawing/2014/main" id="{2FAFBF07-51D9-18EC-F5B0-68C264CE1493}"/>
              </a:ext>
            </a:extLst>
          </p:cNvPr>
          <p:cNvSpPr txBox="1"/>
          <p:nvPr/>
        </p:nvSpPr>
        <p:spPr>
          <a:xfrm>
            <a:off x="519015" y="657280"/>
            <a:ext cx="2776492" cy="3077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lang="fr-FR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 CELL ON RIGHT</a:t>
            </a:r>
            <a:r>
              <a:rPr lang="fr-FR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lang="en-US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18;p1">
            <a:extLst>
              <a:ext uri="{FF2B5EF4-FFF2-40B4-BE49-F238E27FC236}">
                <a16:creationId xmlns:a16="http://schemas.microsoft.com/office/drawing/2014/main" id="{114F382A-275C-3FF6-4209-9ED1FCBC6854}"/>
              </a:ext>
            </a:extLst>
          </p:cNvPr>
          <p:cNvSpPr txBox="1"/>
          <p:nvPr/>
        </p:nvSpPr>
        <p:spPr>
          <a:xfrm>
            <a:off x="1138071" y="1672212"/>
            <a:ext cx="1141061" cy="3077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</a:p>
        </p:txBody>
      </p:sp>
      <p:sp>
        <p:nvSpPr>
          <p:cNvPr id="22" name="Google Shape;117;p1">
            <a:extLst>
              <a:ext uri="{FF2B5EF4-FFF2-40B4-BE49-F238E27FC236}">
                <a16:creationId xmlns:a16="http://schemas.microsoft.com/office/drawing/2014/main" id="{E25E046F-E867-D857-7F25-60AA64C23175}"/>
              </a:ext>
            </a:extLst>
          </p:cNvPr>
          <p:cNvSpPr txBox="1"/>
          <p:nvPr/>
        </p:nvSpPr>
        <p:spPr>
          <a:xfrm>
            <a:off x="580705" y="2826516"/>
            <a:ext cx="2411416" cy="400069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17;p1">
            <a:extLst>
              <a:ext uri="{FF2B5EF4-FFF2-40B4-BE49-F238E27FC236}">
                <a16:creationId xmlns:a16="http://schemas.microsoft.com/office/drawing/2014/main" id="{6B655AFF-981C-0369-1F70-99438E1E51F4}"/>
              </a:ext>
            </a:extLst>
          </p:cNvPr>
          <p:cNvSpPr txBox="1"/>
          <p:nvPr/>
        </p:nvSpPr>
        <p:spPr>
          <a:xfrm>
            <a:off x="332004" y="3783421"/>
            <a:ext cx="3085468" cy="1323399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18;p1">
            <a:extLst>
              <a:ext uri="{FF2B5EF4-FFF2-40B4-BE49-F238E27FC236}">
                <a16:creationId xmlns:a16="http://schemas.microsoft.com/office/drawing/2014/main" id="{B3C3D24D-897D-EBED-E802-10893058F71E}"/>
              </a:ext>
            </a:extLst>
          </p:cNvPr>
          <p:cNvSpPr txBox="1"/>
          <p:nvPr/>
        </p:nvSpPr>
        <p:spPr>
          <a:xfrm>
            <a:off x="320355" y="3669887"/>
            <a:ext cx="2776492" cy="3385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lang="fr-FR" sz="16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 CELL ON RIGHT</a:t>
            </a:r>
            <a:r>
              <a:rPr lang="fr-FR" sz="16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lang="en-US" sz="16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18;p1">
            <a:extLst>
              <a:ext uri="{FF2B5EF4-FFF2-40B4-BE49-F238E27FC236}">
                <a16:creationId xmlns:a16="http://schemas.microsoft.com/office/drawing/2014/main" id="{A48FC7F8-DAE7-4CAB-E7A8-DA2929AF6D76}"/>
              </a:ext>
            </a:extLst>
          </p:cNvPr>
          <p:cNvSpPr txBox="1"/>
          <p:nvPr/>
        </p:nvSpPr>
        <p:spPr>
          <a:xfrm>
            <a:off x="576946" y="4021477"/>
            <a:ext cx="2140409" cy="3385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fr-FR" sz="16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 DIAMOND </a:t>
            </a:r>
            <a:r>
              <a:rPr lang="fr-FR" sz="16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lang="en-US" sz="16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18;p1">
            <a:extLst>
              <a:ext uri="{FF2B5EF4-FFF2-40B4-BE49-F238E27FC236}">
                <a16:creationId xmlns:a16="http://schemas.microsoft.com/office/drawing/2014/main" id="{833A3034-C9C1-C5CF-BC98-04D4CF3D6777}"/>
              </a:ext>
            </a:extLst>
          </p:cNvPr>
          <p:cNvSpPr txBox="1"/>
          <p:nvPr/>
        </p:nvSpPr>
        <p:spPr>
          <a:xfrm>
            <a:off x="1177434" y="2880525"/>
            <a:ext cx="1141061" cy="3077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lang="en-US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18;p1">
            <a:extLst>
              <a:ext uri="{FF2B5EF4-FFF2-40B4-BE49-F238E27FC236}">
                <a16:creationId xmlns:a16="http://schemas.microsoft.com/office/drawing/2014/main" id="{E53CA32A-F8CD-1122-F4D4-6F871626B375}"/>
              </a:ext>
            </a:extLst>
          </p:cNvPr>
          <p:cNvSpPr txBox="1"/>
          <p:nvPr/>
        </p:nvSpPr>
        <p:spPr>
          <a:xfrm>
            <a:off x="955012" y="4334081"/>
            <a:ext cx="1141061" cy="3385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lang="en-US" sz="16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18;p1">
            <a:extLst>
              <a:ext uri="{FF2B5EF4-FFF2-40B4-BE49-F238E27FC236}">
                <a16:creationId xmlns:a16="http://schemas.microsoft.com/office/drawing/2014/main" id="{4D795879-0578-81D5-DBCD-429CBE4D5ACA}"/>
              </a:ext>
            </a:extLst>
          </p:cNvPr>
          <p:cNvSpPr txBox="1"/>
          <p:nvPr/>
        </p:nvSpPr>
        <p:spPr>
          <a:xfrm>
            <a:off x="794020" y="2520821"/>
            <a:ext cx="1984787" cy="27695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&lt; HAS CELL ON LEFT</a:t>
            </a:r>
            <a:endParaRPr lang="en-US" sz="12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18;p1">
            <a:extLst>
              <a:ext uri="{FF2B5EF4-FFF2-40B4-BE49-F238E27FC236}">
                <a16:creationId xmlns:a16="http://schemas.microsoft.com/office/drawing/2014/main" id="{3672F8B7-EF08-8267-393E-A24783B92C54}"/>
              </a:ext>
            </a:extLst>
          </p:cNvPr>
          <p:cNvSpPr txBox="1"/>
          <p:nvPr/>
        </p:nvSpPr>
        <p:spPr>
          <a:xfrm>
            <a:off x="1076619" y="3253939"/>
            <a:ext cx="1141061" cy="3077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</a:p>
        </p:txBody>
      </p:sp>
      <p:sp>
        <p:nvSpPr>
          <p:cNvPr id="30" name="Google Shape;118;p1">
            <a:extLst>
              <a:ext uri="{FF2B5EF4-FFF2-40B4-BE49-F238E27FC236}">
                <a16:creationId xmlns:a16="http://schemas.microsoft.com/office/drawing/2014/main" id="{57825360-E85E-3687-DD94-D57340132F4F}"/>
              </a:ext>
            </a:extLst>
          </p:cNvPr>
          <p:cNvSpPr txBox="1"/>
          <p:nvPr/>
        </p:nvSpPr>
        <p:spPr>
          <a:xfrm>
            <a:off x="843376" y="4724122"/>
            <a:ext cx="1141061" cy="3385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</a:p>
        </p:txBody>
      </p:sp>
      <p:sp>
        <p:nvSpPr>
          <p:cNvPr id="31" name="Google Shape;118;p1">
            <a:extLst>
              <a:ext uri="{FF2B5EF4-FFF2-40B4-BE49-F238E27FC236}">
                <a16:creationId xmlns:a16="http://schemas.microsoft.com/office/drawing/2014/main" id="{E8F847FB-AB4D-70ED-03A9-5A740C6D6209}"/>
              </a:ext>
            </a:extLst>
          </p:cNvPr>
          <p:cNvSpPr txBox="1"/>
          <p:nvPr/>
        </p:nvSpPr>
        <p:spPr>
          <a:xfrm>
            <a:off x="677761" y="1887401"/>
            <a:ext cx="2140409" cy="3077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fr-FR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 DIAMOND </a:t>
            </a:r>
            <a:r>
              <a:rPr lang="fr-FR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lang="en-US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118;p1">
            <a:extLst>
              <a:ext uri="{FF2B5EF4-FFF2-40B4-BE49-F238E27FC236}">
                <a16:creationId xmlns:a16="http://schemas.microsoft.com/office/drawing/2014/main" id="{794D027E-5FC8-9429-1914-105FC752C641}"/>
              </a:ext>
            </a:extLst>
          </p:cNvPr>
          <p:cNvSpPr txBox="1"/>
          <p:nvPr/>
        </p:nvSpPr>
        <p:spPr>
          <a:xfrm>
            <a:off x="1103347" y="2231636"/>
            <a:ext cx="1141061" cy="3077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lang="en-US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"/>
          <p:cNvSpPr txBox="1"/>
          <p:nvPr/>
        </p:nvSpPr>
        <p:spPr>
          <a:xfrm>
            <a:off x="190500" y="542420"/>
            <a:ext cx="115448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#10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8"/>
          <p:cNvSpPr txBox="1"/>
          <p:nvPr/>
        </p:nvSpPr>
        <p:spPr>
          <a:xfrm>
            <a:off x="1485900" y="542420"/>
            <a:ext cx="240642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MAX=11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8"/>
          <p:cNvSpPr txBox="1"/>
          <p:nvPr/>
        </p:nvSpPr>
        <p:spPr>
          <a:xfrm>
            <a:off x="5624799" y="823667"/>
            <a:ext cx="1651671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FOWARD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8"/>
          <p:cNvSpPr txBox="1"/>
          <p:nvPr/>
        </p:nvSpPr>
        <p:spPr>
          <a:xfrm>
            <a:off x="6450635" y="2462055"/>
            <a:ext cx="5200591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Bring diamonds 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left side of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river</a:t>
            </a:r>
            <a:endParaRPr sz="5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16" name="Google Shape;616;p8"/>
          <p:cNvGraphicFramePr/>
          <p:nvPr/>
        </p:nvGraphicFramePr>
        <p:xfrm>
          <a:off x="0" y="1760588"/>
          <a:ext cx="10143375" cy="4081125"/>
        </p:xfrm>
        <a:graphic>
          <a:graphicData uri="http://schemas.openxmlformats.org/drawingml/2006/table">
            <a:tbl>
              <a:tblPr firstRow="1" firstCol="1" bandRow="1">
                <a:noFill/>
                <a:tableStyleId>{1C91B44D-41DD-4372-93F6-75AAB58BF43B}</a:tableStyleId>
              </a:tblPr>
              <a:tblGrid>
                <a:gridCol w="67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17" name="Google Shape;617;p8"/>
          <p:cNvGraphicFramePr/>
          <p:nvPr/>
        </p:nvGraphicFramePr>
        <p:xfrm>
          <a:off x="0" y="5824331"/>
          <a:ext cx="10143375" cy="4081125"/>
        </p:xfrm>
        <a:graphic>
          <a:graphicData uri="http://schemas.openxmlformats.org/drawingml/2006/table">
            <a:tbl>
              <a:tblPr firstRow="1" firstCol="1" bandRow="1">
                <a:noFill/>
                <a:tableStyleId>{1C91B44D-41DD-4372-93F6-75AAB58BF43B}</a:tableStyleId>
              </a:tblPr>
              <a:tblGrid>
                <a:gridCol w="67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18" name="Google Shape;618;p8"/>
          <p:cNvSpPr/>
          <p:nvPr/>
        </p:nvSpPr>
        <p:spPr>
          <a:xfrm>
            <a:off x="2219876" y="5934517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8"/>
          <p:cNvSpPr/>
          <p:nvPr/>
        </p:nvSpPr>
        <p:spPr>
          <a:xfrm>
            <a:off x="-1" y="6260191"/>
            <a:ext cx="12191999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8"/>
          <p:cNvSpPr/>
          <p:nvPr/>
        </p:nvSpPr>
        <p:spPr>
          <a:xfrm>
            <a:off x="2886626" y="5934517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8"/>
          <p:cNvSpPr/>
          <p:nvPr/>
        </p:nvSpPr>
        <p:spPr>
          <a:xfrm>
            <a:off x="3575720" y="5934517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8"/>
          <p:cNvSpPr/>
          <p:nvPr/>
        </p:nvSpPr>
        <p:spPr>
          <a:xfrm>
            <a:off x="4242470" y="5934517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8"/>
          <p:cNvSpPr/>
          <p:nvPr/>
        </p:nvSpPr>
        <p:spPr>
          <a:xfrm>
            <a:off x="1281213" y="5289000"/>
            <a:ext cx="4133741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8"/>
          <p:cNvSpPr/>
          <p:nvPr/>
        </p:nvSpPr>
        <p:spPr>
          <a:xfrm>
            <a:off x="2910598" y="4924865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8"/>
          <p:cNvSpPr/>
          <p:nvPr/>
        </p:nvSpPr>
        <p:spPr>
          <a:xfrm>
            <a:off x="3575720" y="4908463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8"/>
          <p:cNvSpPr/>
          <p:nvPr/>
        </p:nvSpPr>
        <p:spPr>
          <a:xfrm>
            <a:off x="4240842" y="4908463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8"/>
          <p:cNvSpPr/>
          <p:nvPr/>
        </p:nvSpPr>
        <p:spPr>
          <a:xfrm>
            <a:off x="2039145" y="4272518"/>
            <a:ext cx="4714684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8"/>
          <p:cNvSpPr/>
          <p:nvPr/>
        </p:nvSpPr>
        <p:spPr>
          <a:xfrm>
            <a:off x="2898435" y="3913484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8"/>
          <p:cNvSpPr/>
          <p:nvPr/>
        </p:nvSpPr>
        <p:spPr>
          <a:xfrm>
            <a:off x="3513667" y="3905362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8"/>
          <p:cNvSpPr/>
          <p:nvPr/>
        </p:nvSpPr>
        <p:spPr>
          <a:xfrm>
            <a:off x="4222363" y="3904106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1" name="Google Shape;63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350" y="5640712"/>
            <a:ext cx="523280" cy="658064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8"/>
          <p:cNvSpPr/>
          <p:nvPr/>
        </p:nvSpPr>
        <p:spPr>
          <a:xfrm>
            <a:off x="4062844" y="2834469"/>
            <a:ext cx="612299" cy="387053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8"/>
          <p:cNvSpPr/>
          <p:nvPr/>
        </p:nvSpPr>
        <p:spPr>
          <a:xfrm>
            <a:off x="7409909" y="1732226"/>
            <a:ext cx="4782089" cy="47718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8"/>
          <p:cNvSpPr txBox="1"/>
          <p:nvPr/>
        </p:nvSpPr>
        <p:spPr>
          <a:xfrm>
            <a:off x="9384641" y="806207"/>
            <a:ext cx="178035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 AROUND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8"/>
          <p:cNvSpPr txBox="1"/>
          <p:nvPr/>
        </p:nvSpPr>
        <p:spPr>
          <a:xfrm>
            <a:off x="7938461" y="198876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8"/>
          <p:cNvSpPr txBox="1"/>
          <p:nvPr/>
        </p:nvSpPr>
        <p:spPr>
          <a:xfrm>
            <a:off x="7938461" y="804431"/>
            <a:ext cx="78418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8"/>
          <p:cNvSpPr txBox="1"/>
          <p:nvPr/>
        </p:nvSpPr>
        <p:spPr>
          <a:xfrm>
            <a:off x="9384641" y="198876"/>
            <a:ext cx="226658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&lt; </a:t>
            </a:r>
            <a:r>
              <a:rPr lang="fr-FR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8"/>
          <p:cNvSpPr txBox="1"/>
          <p:nvPr/>
        </p:nvSpPr>
        <p:spPr>
          <a:xfrm>
            <a:off x="7649131" y="2218522"/>
            <a:ext cx="4002095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Take all diamonds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go the green cell</a:t>
            </a:r>
            <a:endParaRPr sz="5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8"/>
          <p:cNvSpPr/>
          <p:nvPr/>
        </p:nvSpPr>
        <p:spPr>
          <a:xfrm>
            <a:off x="3242829" y="3264463"/>
            <a:ext cx="2172125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740AD4C-29DD-DFAB-87FD-9DC4799A2034}"/>
              </a:ext>
            </a:extLst>
          </p:cNvPr>
          <p:cNvGrpSpPr/>
          <p:nvPr/>
        </p:nvGrpSpPr>
        <p:grpSpPr>
          <a:xfrm>
            <a:off x="3232908" y="1166933"/>
            <a:ext cx="3100894" cy="4975808"/>
            <a:chOff x="689319" y="1264531"/>
            <a:chExt cx="2957922" cy="4958510"/>
          </a:xfrm>
        </p:grpSpPr>
        <p:sp>
          <p:nvSpPr>
            <p:cNvPr id="5" name="Google Shape;178;p2">
              <a:extLst>
                <a:ext uri="{FF2B5EF4-FFF2-40B4-BE49-F238E27FC236}">
                  <a16:creationId xmlns:a16="http://schemas.microsoft.com/office/drawing/2014/main" id="{70BA051E-0117-1DDD-B063-B7938C58FA5C}"/>
                </a:ext>
              </a:extLst>
            </p:cNvPr>
            <p:cNvSpPr txBox="1"/>
            <p:nvPr/>
          </p:nvSpPr>
          <p:spPr>
            <a:xfrm>
              <a:off x="725665" y="1507745"/>
              <a:ext cx="2868689" cy="101562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18;p1">
              <a:extLst>
                <a:ext uri="{FF2B5EF4-FFF2-40B4-BE49-F238E27FC236}">
                  <a16:creationId xmlns:a16="http://schemas.microsoft.com/office/drawing/2014/main" id="{52612F28-AB1D-BE47-49BF-5D8EFCC5EE59}"/>
                </a:ext>
              </a:extLst>
            </p:cNvPr>
            <p:cNvSpPr txBox="1"/>
            <p:nvPr/>
          </p:nvSpPr>
          <p:spPr>
            <a:xfrm>
              <a:off x="1127146" y="1264531"/>
              <a:ext cx="2082267" cy="33851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fr-FR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REPEAT 5TIMES</a:t>
              </a:r>
              <a:endParaRPr lang="en-US" sz="16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18;p1">
              <a:extLst>
                <a:ext uri="{FF2B5EF4-FFF2-40B4-BE49-F238E27FC236}">
                  <a16:creationId xmlns:a16="http://schemas.microsoft.com/office/drawing/2014/main" id="{82E72B5E-A89F-9AA8-6A5E-6BFDF7BA8C64}"/>
                </a:ext>
              </a:extLst>
            </p:cNvPr>
            <p:cNvSpPr txBox="1"/>
            <p:nvPr/>
          </p:nvSpPr>
          <p:spPr>
            <a:xfrm>
              <a:off x="1545112" y="2091326"/>
              <a:ext cx="1141061" cy="33851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fr-FR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PICK UP</a:t>
              </a:r>
              <a:endParaRPr lang="en-US" sz="16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17;p1">
              <a:extLst>
                <a:ext uri="{FF2B5EF4-FFF2-40B4-BE49-F238E27FC236}">
                  <a16:creationId xmlns:a16="http://schemas.microsoft.com/office/drawing/2014/main" id="{BBD3DF8F-E751-3FCC-614E-CCDB271C4A65}"/>
                </a:ext>
              </a:extLst>
            </p:cNvPr>
            <p:cNvSpPr txBox="1"/>
            <p:nvPr/>
          </p:nvSpPr>
          <p:spPr>
            <a:xfrm>
              <a:off x="689319" y="3064004"/>
              <a:ext cx="2957922" cy="3159037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18;p1">
              <a:extLst>
                <a:ext uri="{FF2B5EF4-FFF2-40B4-BE49-F238E27FC236}">
                  <a16:creationId xmlns:a16="http://schemas.microsoft.com/office/drawing/2014/main" id="{5DA0F5C3-756C-ECF7-2DF4-02AEC576D5F6}"/>
                </a:ext>
              </a:extLst>
            </p:cNvPr>
            <p:cNvSpPr txBox="1"/>
            <p:nvPr/>
          </p:nvSpPr>
          <p:spPr>
            <a:xfrm>
              <a:off x="1368022" y="1643443"/>
              <a:ext cx="1519084" cy="33851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fr-FR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GO FORWARD</a:t>
              </a:r>
              <a:endParaRPr lang="en-US" sz="16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18;p1">
              <a:extLst>
                <a:ext uri="{FF2B5EF4-FFF2-40B4-BE49-F238E27FC236}">
                  <a16:creationId xmlns:a16="http://schemas.microsoft.com/office/drawing/2014/main" id="{3E8F810D-F25D-FC5B-72E0-F9B44D3C19BC}"/>
                </a:ext>
              </a:extLst>
            </p:cNvPr>
            <p:cNvSpPr txBox="1"/>
            <p:nvPr/>
          </p:nvSpPr>
          <p:spPr>
            <a:xfrm>
              <a:off x="1589475" y="5709262"/>
              <a:ext cx="1141061" cy="33851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fr-FR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JUMP</a:t>
              </a:r>
              <a:endParaRPr lang="en-US" sz="16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Google Shape;118;p1">
            <a:extLst>
              <a:ext uri="{FF2B5EF4-FFF2-40B4-BE49-F238E27FC236}">
                <a16:creationId xmlns:a16="http://schemas.microsoft.com/office/drawing/2014/main" id="{1C53FC03-34CC-23D6-E1D6-E562EF8B1B51}"/>
              </a:ext>
            </a:extLst>
          </p:cNvPr>
          <p:cNvSpPr txBox="1"/>
          <p:nvPr/>
        </p:nvSpPr>
        <p:spPr>
          <a:xfrm>
            <a:off x="3608094" y="2824992"/>
            <a:ext cx="2468459" cy="3385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2TIMES </a:t>
            </a:r>
            <a:endParaRPr lang="en-US" sz="16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18;p1">
            <a:extLst>
              <a:ext uri="{FF2B5EF4-FFF2-40B4-BE49-F238E27FC236}">
                <a16:creationId xmlns:a16="http://schemas.microsoft.com/office/drawing/2014/main" id="{F7CFD788-407F-9EF2-429B-B076FCFAE8B4}"/>
              </a:ext>
            </a:extLst>
          </p:cNvPr>
          <p:cNvSpPr txBox="1"/>
          <p:nvPr/>
        </p:nvSpPr>
        <p:spPr>
          <a:xfrm>
            <a:off x="3943645" y="3642117"/>
            <a:ext cx="1696076" cy="3385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 ARROUND</a:t>
            </a:r>
            <a:endParaRPr lang="en-US" sz="16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17;p1">
            <a:extLst>
              <a:ext uri="{FF2B5EF4-FFF2-40B4-BE49-F238E27FC236}">
                <a16:creationId xmlns:a16="http://schemas.microsoft.com/office/drawing/2014/main" id="{BB952279-074F-74C2-4117-866F4A5F5ED1}"/>
              </a:ext>
            </a:extLst>
          </p:cNvPr>
          <p:cNvSpPr txBox="1"/>
          <p:nvPr/>
        </p:nvSpPr>
        <p:spPr>
          <a:xfrm>
            <a:off x="3566362" y="4231979"/>
            <a:ext cx="2510191" cy="1323399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18;p1">
            <a:extLst>
              <a:ext uri="{FF2B5EF4-FFF2-40B4-BE49-F238E27FC236}">
                <a16:creationId xmlns:a16="http://schemas.microsoft.com/office/drawing/2014/main" id="{AACBCAE0-6332-72FF-BC6E-43C625DC11A0}"/>
              </a:ext>
            </a:extLst>
          </p:cNvPr>
          <p:cNvSpPr txBox="1"/>
          <p:nvPr/>
        </p:nvSpPr>
        <p:spPr>
          <a:xfrm>
            <a:off x="3702603" y="4054477"/>
            <a:ext cx="2178161" cy="3385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2TIMES </a:t>
            </a:r>
            <a:endParaRPr lang="en-US" sz="16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18;p1">
            <a:extLst>
              <a:ext uri="{FF2B5EF4-FFF2-40B4-BE49-F238E27FC236}">
                <a16:creationId xmlns:a16="http://schemas.microsoft.com/office/drawing/2014/main" id="{5E8D93F4-95C3-1D82-DE64-B8B53D55D1D4}"/>
              </a:ext>
            </a:extLst>
          </p:cNvPr>
          <p:cNvSpPr txBox="1"/>
          <p:nvPr/>
        </p:nvSpPr>
        <p:spPr>
          <a:xfrm>
            <a:off x="3980430" y="4491024"/>
            <a:ext cx="1495481" cy="3385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FORWARD</a:t>
            </a:r>
            <a:endParaRPr lang="en-US" sz="16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18;p1">
            <a:extLst>
              <a:ext uri="{FF2B5EF4-FFF2-40B4-BE49-F238E27FC236}">
                <a16:creationId xmlns:a16="http://schemas.microsoft.com/office/drawing/2014/main" id="{0C1F2342-DC20-784E-7960-F4751B0515EF}"/>
              </a:ext>
            </a:extLst>
          </p:cNvPr>
          <p:cNvSpPr txBox="1"/>
          <p:nvPr/>
        </p:nvSpPr>
        <p:spPr>
          <a:xfrm>
            <a:off x="4185220" y="4879847"/>
            <a:ext cx="1141061" cy="3385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lang="en-US" sz="16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18;p1">
            <a:extLst>
              <a:ext uri="{FF2B5EF4-FFF2-40B4-BE49-F238E27FC236}">
                <a16:creationId xmlns:a16="http://schemas.microsoft.com/office/drawing/2014/main" id="{C672CD29-32B9-ECBF-8490-FA0D94EF1A6F}"/>
              </a:ext>
            </a:extLst>
          </p:cNvPr>
          <p:cNvSpPr txBox="1"/>
          <p:nvPr/>
        </p:nvSpPr>
        <p:spPr>
          <a:xfrm>
            <a:off x="4157641" y="2446113"/>
            <a:ext cx="1141061" cy="3385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 lang="en-US" sz="16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18;p1">
            <a:extLst>
              <a:ext uri="{FF2B5EF4-FFF2-40B4-BE49-F238E27FC236}">
                <a16:creationId xmlns:a16="http://schemas.microsoft.com/office/drawing/2014/main" id="{E3A2DC43-627D-594B-F000-3A3E987589F8}"/>
              </a:ext>
            </a:extLst>
          </p:cNvPr>
          <p:cNvSpPr txBox="1"/>
          <p:nvPr/>
        </p:nvSpPr>
        <p:spPr>
          <a:xfrm>
            <a:off x="4130066" y="3281252"/>
            <a:ext cx="1141061" cy="3385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lang="en-US" sz="16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4482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1080</Words>
  <Application>Microsoft Office PowerPoint</Application>
  <PresentationFormat>Widescreen</PresentationFormat>
  <Paragraphs>804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RONAN</dc:creator>
  <cp:lastModifiedBy>Panha.Nhean</cp:lastModifiedBy>
  <cp:revision>18</cp:revision>
  <dcterms:created xsi:type="dcterms:W3CDTF">2020-01-30T10:34:45Z</dcterms:created>
  <dcterms:modified xsi:type="dcterms:W3CDTF">2024-07-11T13:33:33Z</dcterms:modified>
</cp:coreProperties>
</file>