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75" r:id="rId6"/>
    <p:sldId id="279" r:id="rId7"/>
    <p:sldId id="260" r:id="rId8"/>
    <p:sldId id="259" r:id="rId9"/>
    <p:sldId id="281" r:id="rId10"/>
    <p:sldId id="267" r:id="rId11"/>
    <p:sldId id="264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65538" autoAdjust="0"/>
  </p:normalViewPr>
  <p:slideViewPr>
    <p:cSldViewPr snapToGrid="0">
      <p:cViewPr varScale="1">
        <p:scale>
          <a:sx n="80" d="100"/>
          <a:sy n="80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9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21715" y="2410576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939" y="22041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6555" y="2184039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5939" y="3046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5939" y="399950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1" idx="3"/>
          </p:cNvCxnSpPr>
          <p:nvPr/>
        </p:nvCxnSpPr>
        <p:spPr>
          <a:xfrm flipH="1">
            <a:off x="3869269" y="2532597"/>
            <a:ext cx="217286" cy="20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13" idx="2"/>
          </p:cNvCxnSpPr>
          <p:nvPr/>
        </p:nvCxnSpPr>
        <p:spPr>
          <a:xfrm flipV="1">
            <a:off x="3502604" y="374324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3502604" y="2901269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3" idx="3"/>
            <a:endCxn id="11" idx="1"/>
          </p:cNvCxnSpPr>
          <p:nvPr/>
        </p:nvCxnSpPr>
        <p:spPr>
          <a:xfrm>
            <a:off x="2467683" y="2550690"/>
            <a:ext cx="668256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56309" y="2906804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98885" y="3167055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105787" y="30373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5939" y="1340860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3502604" y="2037976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3869269" y="3385911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1"/>
          </p:cNvCxnSpPr>
          <p:nvPr/>
        </p:nvCxnSpPr>
        <p:spPr>
          <a:xfrm flipV="1">
            <a:off x="4839117" y="3132009"/>
            <a:ext cx="1217192" cy="2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621715" y="75933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16144" y="832391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140091" y="4461196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</a:rPr>
              <a:t>0,2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0" name="矩形 99"/>
          <p:cNvSpPr/>
          <p:nvPr/>
        </p:nvSpPr>
        <p:spPr>
          <a:xfrm>
            <a:off x="5544415" y="4566985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55746" y="372105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80886" y="1414129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6541802" y="3357213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27" idx="0"/>
            <a:endCxn id="113" idx="2"/>
          </p:cNvCxnSpPr>
          <p:nvPr/>
        </p:nvCxnSpPr>
        <p:spPr>
          <a:xfrm flipH="1" flipV="1">
            <a:off x="5905421" y="1902455"/>
            <a:ext cx="636381" cy="1004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6429955" y="980527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578097" y="3104339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r>
              <a:rPr lang="en-US" altLang="zh-CN" sz="1400" dirty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7027859" y="3348502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621715" y="135060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621715" y="187225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6429955" y="1571804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6429955" y="1658292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6429955" y="1658292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6052900" y="-1790966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578098" y="373029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578098" y="435625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7027859" y="3965216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7027859" y="3965216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179296" y="5399672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40834" y="5465342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 flipV="1">
            <a:off x="4912626" y="5788555"/>
            <a:ext cx="1428208" cy="1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55747" y="5381822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</a:p>
        </p:txBody>
      </p:sp>
      <p:sp>
        <p:nvSpPr>
          <p:cNvPr id="43" name="矩形 42"/>
          <p:cNvSpPr/>
          <p:nvPr/>
        </p:nvSpPr>
        <p:spPr>
          <a:xfrm>
            <a:off x="2809241" y="759330"/>
            <a:ext cx="2335003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496697" y="232548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0210" y="29939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67" idx="2"/>
            <a:endCxn id="97" idx="1"/>
          </p:cNvCxnSpPr>
          <p:nvPr/>
        </p:nvCxnSpPr>
        <p:spPr>
          <a:xfrm rot="16200000" flipH="1">
            <a:off x="2420956" y="3087626"/>
            <a:ext cx="1324447" cy="211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7" idx="3"/>
            <a:endCxn id="100" idx="1"/>
          </p:cNvCxnSpPr>
          <p:nvPr/>
        </p:nvCxnSpPr>
        <p:spPr>
          <a:xfrm>
            <a:off x="4873421" y="4806762"/>
            <a:ext cx="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83179" y="316730"/>
            <a:ext cx="624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234962" y="2789031"/>
            <a:ext cx="53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146861" y="4435346"/>
            <a:ext cx="294301" cy="37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233549" y="5757786"/>
            <a:ext cx="822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6\7\8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205968" y="48800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^([0-2])$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878356" y="242880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606" y="37667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Pump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8357" y="165879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Battery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78356" y="10033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Hatch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stCxn id="100" idx="2"/>
            <a:endCxn id="98" idx="0"/>
          </p:cNvCxnSpPr>
          <p:nvPr/>
        </p:nvCxnSpPr>
        <p:spPr>
          <a:xfrm>
            <a:off x="1441368" y="1491649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920214" y="33706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0214" y="16629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6" idx="3"/>
            <a:endCxn id="104" idx="1"/>
          </p:cNvCxnSpPr>
          <p:nvPr/>
        </p:nvCxnSpPr>
        <p:spPr>
          <a:xfrm flipV="1">
            <a:off x="2004380" y="2010587"/>
            <a:ext cx="915834" cy="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1"/>
            <a:endCxn id="97" idx="3"/>
          </p:cNvCxnSpPr>
          <p:nvPr/>
        </p:nvCxnSpPr>
        <p:spPr>
          <a:xfrm flipH="1">
            <a:off x="1997630" y="3718269"/>
            <a:ext cx="922584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4440" y="309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Engine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20214" y="25265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9" idx="1"/>
            <a:endCxn id="107" idx="3"/>
          </p:cNvCxnSpPr>
          <p:nvPr/>
        </p:nvCxnSpPr>
        <p:spPr>
          <a:xfrm flipH="1">
            <a:off x="2050464" y="2874163"/>
            <a:ext cx="869750" cy="4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1"/>
            <a:endCxn id="107" idx="1"/>
          </p:cNvCxnSpPr>
          <p:nvPr/>
        </p:nvCxnSpPr>
        <p:spPr>
          <a:xfrm rot="10800000" flipH="1" flipV="1">
            <a:off x="878356" y="1902952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8" idx="3"/>
            <a:endCxn id="96" idx="3"/>
          </p:cNvCxnSpPr>
          <p:nvPr/>
        </p:nvCxnSpPr>
        <p:spPr>
          <a:xfrm flipH="1">
            <a:off x="2004380" y="1902953"/>
            <a:ext cx="1" cy="77001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246701" y="59821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1-3/4-6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988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6701" y="16409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4" idx="2"/>
            <a:endCxn id="116" idx="0"/>
          </p:cNvCxnSpPr>
          <p:nvPr/>
        </p:nvCxnSpPr>
        <p:spPr>
          <a:xfrm>
            <a:off x="4613366" y="1293390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5" idx="1"/>
            <a:endCxn id="116" idx="3"/>
          </p:cNvCxnSpPr>
          <p:nvPr/>
        </p:nvCxnSpPr>
        <p:spPr>
          <a:xfrm flipH="1" flipV="1">
            <a:off x="4980031" y="1988569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24670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46701" y="33739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5" idx="1"/>
            <a:endCxn id="119" idx="3"/>
          </p:cNvCxnSpPr>
          <p:nvPr/>
        </p:nvCxnSpPr>
        <p:spPr>
          <a:xfrm flipH="1">
            <a:off x="4980031" y="2858005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1"/>
            <a:endCxn id="120" idx="3"/>
          </p:cNvCxnSpPr>
          <p:nvPr/>
        </p:nvCxnSpPr>
        <p:spPr>
          <a:xfrm flipH="1">
            <a:off x="4980031" y="2858005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6" idx="1"/>
            <a:endCxn id="104" idx="3"/>
          </p:cNvCxnSpPr>
          <p:nvPr/>
        </p:nvCxnSpPr>
        <p:spPr>
          <a:xfrm flipH="1">
            <a:off x="3653544" y="1988569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1"/>
            <a:endCxn id="109" idx="3"/>
          </p:cNvCxnSpPr>
          <p:nvPr/>
        </p:nvCxnSpPr>
        <p:spPr>
          <a:xfrm flipH="1">
            <a:off x="3653544" y="2858005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1"/>
            <a:endCxn id="102" idx="3"/>
          </p:cNvCxnSpPr>
          <p:nvPr/>
        </p:nvCxnSpPr>
        <p:spPr>
          <a:xfrm flipH="1" flipV="1">
            <a:off x="3653544" y="3718269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6" idx="2"/>
            <a:endCxn id="119" idx="0"/>
          </p:cNvCxnSpPr>
          <p:nvPr/>
        </p:nvCxnSpPr>
        <p:spPr>
          <a:xfrm>
            <a:off x="4613366" y="2336158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9" idx="2"/>
            <a:endCxn id="120" idx="0"/>
          </p:cNvCxnSpPr>
          <p:nvPr/>
        </p:nvCxnSpPr>
        <p:spPr>
          <a:xfrm>
            <a:off x="4613366" y="3205594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629123" y="165008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629123" y="250819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3660749" y="337557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2786888" y="1515432"/>
            <a:ext cx="3513932" cy="45026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24440" y="44607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Container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98" idx="1"/>
            <a:endCxn id="141" idx="1"/>
          </p:cNvCxnSpPr>
          <p:nvPr/>
        </p:nvCxnSpPr>
        <p:spPr>
          <a:xfrm rot="10800000" flipH="1" flipV="1">
            <a:off x="878356" y="1902952"/>
            <a:ext cx="46083" cy="2801953"/>
          </a:xfrm>
          <a:prstGeom prst="bentConnector3">
            <a:avLst>
              <a:gd name="adj1" fmla="val -1299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24440" y="52456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41" idx="2"/>
            <a:endCxn id="142" idx="0"/>
          </p:cNvCxnSpPr>
          <p:nvPr/>
        </p:nvCxnSpPr>
        <p:spPr>
          <a:xfrm>
            <a:off x="1487452" y="4949069"/>
            <a:ext cx="0" cy="29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7419" y="42452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20214" y="51126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98" idx="3"/>
            <a:endCxn id="97" idx="3"/>
          </p:cNvCxnSpPr>
          <p:nvPr/>
        </p:nvCxnSpPr>
        <p:spPr>
          <a:xfrm flipH="1">
            <a:off x="1997630" y="1902953"/>
            <a:ext cx="6751" cy="2107976"/>
          </a:xfrm>
          <a:prstGeom prst="bentConnector3">
            <a:avLst>
              <a:gd name="adj1" fmla="val -7578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5" idx="1"/>
            <a:endCxn id="142" idx="3"/>
          </p:cNvCxnSpPr>
          <p:nvPr/>
        </p:nvCxnSpPr>
        <p:spPr>
          <a:xfrm flipH="1">
            <a:off x="2050464" y="4592879"/>
            <a:ext cx="876955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6" idx="1"/>
            <a:endCxn id="142" idx="3"/>
          </p:cNvCxnSpPr>
          <p:nvPr/>
        </p:nvCxnSpPr>
        <p:spPr>
          <a:xfrm flipH="1">
            <a:off x="2050464" y="5460266"/>
            <a:ext cx="869750" cy="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246701" y="42430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43852" y="511267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67" idx="1"/>
            <a:endCxn id="145" idx="3"/>
          </p:cNvCxnSpPr>
          <p:nvPr/>
        </p:nvCxnSpPr>
        <p:spPr>
          <a:xfrm flipH="1">
            <a:off x="3660749" y="4590686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8" idx="1"/>
            <a:endCxn id="146" idx="3"/>
          </p:cNvCxnSpPr>
          <p:nvPr/>
        </p:nvCxnSpPr>
        <p:spPr>
          <a:xfrm flipH="1">
            <a:off x="3653544" y="5460265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0" idx="2"/>
            <a:endCxn id="167" idx="0"/>
          </p:cNvCxnSpPr>
          <p:nvPr/>
        </p:nvCxnSpPr>
        <p:spPr>
          <a:xfrm>
            <a:off x="4613366" y="4069169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67" idx="2"/>
            <a:endCxn id="168" idx="0"/>
          </p:cNvCxnSpPr>
          <p:nvPr/>
        </p:nvCxnSpPr>
        <p:spPr>
          <a:xfrm flipH="1">
            <a:off x="4610517" y="4938275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5" idx="1"/>
            <a:endCxn id="167" idx="3"/>
          </p:cNvCxnSpPr>
          <p:nvPr/>
        </p:nvCxnSpPr>
        <p:spPr>
          <a:xfrm flipH="1">
            <a:off x="4980031" y="2858005"/>
            <a:ext cx="459850" cy="17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5" idx="1"/>
            <a:endCxn id="168" idx="3"/>
          </p:cNvCxnSpPr>
          <p:nvPr/>
        </p:nvCxnSpPr>
        <p:spPr>
          <a:xfrm flipH="1">
            <a:off x="4977182" y="2858005"/>
            <a:ext cx="462699" cy="26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633431" y="42647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3653465" y="509185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48708" y="321011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8089164" y="709882"/>
            <a:ext cx="100363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8222490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8222490" y="18461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22490" y="2709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663142" y="1809745"/>
            <a:ext cx="1090036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1:4/2:5/3:6</a:t>
            </a:r>
          </a:p>
        </p:txBody>
      </p:sp>
      <p:sp>
        <p:nvSpPr>
          <p:cNvPr id="219" name="矩形 218"/>
          <p:cNvSpPr/>
          <p:nvPr/>
        </p:nvSpPr>
        <p:spPr>
          <a:xfrm>
            <a:off x="10675002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9548977" y="1824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8" idx="1"/>
            <a:endCxn id="220" idx="3"/>
          </p:cNvCxnSpPr>
          <p:nvPr/>
        </p:nvCxnSpPr>
        <p:spPr>
          <a:xfrm flipH="1">
            <a:off x="10282307" y="2157335"/>
            <a:ext cx="380835" cy="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1"/>
            <a:endCxn id="220" idx="3"/>
          </p:cNvCxnSpPr>
          <p:nvPr/>
        </p:nvCxnSpPr>
        <p:spPr>
          <a:xfrm flipH="1" flipV="1">
            <a:off x="10282307" y="2171725"/>
            <a:ext cx="392695" cy="17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9548977" y="26935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548977" y="35571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>
            <a:stCxn id="219" idx="1"/>
            <a:endCxn id="223" idx="3"/>
          </p:cNvCxnSpPr>
          <p:nvPr/>
        </p:nvCxnSpPr>
        <p:spPr>
          <a:xfrm flipH="1" flipV="1">
            <a:off x="10282307" y="3041161"/>
            <a:ext cx="392695" cy="86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19" idx="1"/>
            <a:endCxn id="225" idx="3"/>
          </p:cNvCxnSpPr>
          <p:nvPr/>
        </p:nvCxnSpPr>
        <p:spPr>
          <a:xfrm flipH="1">
            <a:off x="10282307" y="3901425"/>
            <a:ext cx="392695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20" idx="1"/>
            <a:endCxn id="215" idx="3"/>
          </p:cNvCxnSpPr>
          <p:nvPr/>
        </p:nvCxnSpPr>
        <p:spPr>
          <a:xfrm flipH="1">
            <a:off x="8955820" y="2171725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3" idx="1"/>
            <a:endCxn id="217" idx="3"/>
          </p:cNvCxnSpPr>
          <p:nvPr/>
        </p:nvCxnSpPr>
        <p:spPr>
          <a:xfrm flipH="1">
            <a:off x="8955820" y="3041161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5" idx="1"/>
            <a:endCxn id="213" idx="3"/>
          </p:cNvCxnSpPr>
          <p:nvPr/>
        </p:nvCxnSpPr>
        <p:spPr>
          <a:xfrm flipH="1" flipV="1">
            <a:off x="8955820" y="3901425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0" idx="2"/>
            <a:endCxn id="223" idx="0"/>
          </p:cNvCxnSpPr>
          <p:nvPr/>
        </p:nvCxnSpPr>
        <p:spPr>
          <a:xfrm>
            <a:off x="9915642" y="2519314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3" idx="2"/>
            <a:endCxn id="225" idx="0"/>
          </p:cNvCxnSpPr>
          <p:nvPr/>
        </p:nvCxnSpPr>
        <p:spPr>
          <a:xfrm>
            <a:off x="9915642" y="3388750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8931399" y="183324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8931399" y="269134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63025" y="355873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8089164" y="1698588"/>
            <a:ext cx="3751457" cy="443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8229695" y="44284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8222490" y="5295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9548977" y="4426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546128" y="52958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1" name="直接箭头连接符 240"/>
          <p:cNvCxnSpPr>
            <a:stCxn id="239" idx="1"/>
            <a:endCxn id="237" idx="3"/>
          </p:cNvCxnSpPr>
          <p:nvPr/>
        </p:nvCxnSpPr>
        <p:spPr>
          <a:xfrm flipH="1">
            <a:off x="8963025" y="4773842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0" idx="1"/>
            <a:endCxn id="238" idx="3"/>
          </p:cNvCxnSpPr>
          <p:nvPr/>
        </p:nvCxnSpPr>
        <p:spPr>
          <a:xfrm flipH="1">
            <a:off x="8955820" y="5643421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25" idx="2"/>
            <a:endCxn id="239" idx="0"/>
          </p:cNvCxnSpPr>
          <p:nvPr/>
        </p:nvCxnSpPr>
        <p:spPr>
          <a:xfrm>
            <a:off x="9915642" y="4252325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9" idx="2"/>
            <a:endCxn id="240" idx="0"/>
          </p:cNvCxnSpPr>
          <p:nvPr/>
        </p:nvCxnSpPr>
        <p:spPr>
          <a:xfrm flipH="1">
            <a:off x="9912793" y="5121431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19" idx="1"/>
            <a:endCxn id="239" idx="3"/>
          </p:cNvCxnSpPr>
          <p:nvPr/>
        </p:nvCxnSpPr>
        <p:spPr>
          <a:xfrm flipH="1">
            <a:off x="10282307" y="3901425"/>
            <a:ext cx="392695" cy="8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9" idx="1"/>
            <a:endCxn id="240" idx="3"/>
          </p:cNvCxnSpPr>
          <p:nvPr/>
        </p:nvCxnSpPr>
        <p:spPr>
          <a:xfrm flipH="1">
            <a:off x="10279458" y="3901425"/>
            <a:ext cx="395544" cy="17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8935707" y="444786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55741" y="527501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0757126" y="471297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50" idx="2"/>
            <a:endCxn id="218" idx="0"/>
          </p:cNvCxnSpPr>
          <p:nvPr/>
        </p:nvCxnSpPr>
        <p:spPr>
          <a:xfrm flipH="1">
            <a:off x="11208160" y="1166476"/>
            <a:ext cx="1" cy="6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338724" y="684648"/>
            <a:ext cx="76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Angle/Click</a:t>
            </a:r>
            <a:endParaRPr lang="zh-CN" altLang="en-US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773404" y="2884768"/>
            <a:ext cx="235693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773405" y="3676920"/>
            <a:ext cx="26007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6" name="文本框 255"/>
          <p:cNvSpPr txBox="1"/>
          <p:nvPr/>
        </p:nvSpPr>
        <p:spPr>
          <a:xfrm>
            <a:off x="7729058" y="4542947"/>
            <a:ext cx="26649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7729058" y="5455825"/>
            <a:ext cx="25590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8" name="文本框 257"/>
          <p:cNvSpPr txBox="1"/>
          <p:nvPr/>
        </p:nvSpPr>
        <p:spPr>
          <a:xfrm>
            <a:off x="11254606" y="1244224"/>
            <a:ext cx="26978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7788291" y="2080673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1" name="肘形连接符 180"/>
          <p:cNvCxnSpPr>
            <a:stCxn id="200" idx="1"/>
            <a:endCxn id="217" idx="1"/>
          </p:cNvCxnSpPr>
          <p:nvPr/>
        </p:nvCxnSpPr>
        <p:spPr>
          <a:xfrm rot="10800000" flipH="1" flipV="1">
            <a:off x="8089164" y="954045"/>
            <a:ext cx="133326" cy="2103274"/>
          </a:xfrm>
          <a:prstGeom prst="bentConnector3">
            <a:avLst>
              <a:gd name="adj1" fmla="val -51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200" idx="0"/>
            <a:endCxn id="213" idx="1"/>
          </p:cNvCxnSpPr>
          <p:nvPr/>
        </p:nvCxnSpPr>
        <p:spPr>
          <a:xfrm rot="16200000" flipH="1" flipV="1">
            <a:off x="6810965" y="2121406"/>
            <a:ext cx="3191543" cy="368493"/>
          </a:xfrm>
          <a:prstGeom prst="bentConnector4">
            <a:avLst>
              <a:gd name="adj1" fmla="val -4298"/>
              <a:gd name="adj2" fmla="val 39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15" idx="0"/>
            <a:endCxn id="200" idx="2"/>
          </p:cNvCxnSpPr>
          <p:nvPr/>
        </p:nvCxnSpPr>
        <p:spPr>
          <a:xfrm flipV="1">
            <a:off x="8589155" y="1198208"/>
            <a:ext cx="1828" cy="64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252" idx="0"/>
            <a:endCxn id="237" idx="1"/>
          </p:cNvCxnSpPr>
          <p:nvPr/>
        </p:nvCxnSpPr>
        <p:spPr>
          <a:xfrm rot="16200000" flipH="1" flipV="1">
            <a:off x="6929498" y="1984844"/>
            <a:ext cx="4091387" cy="1490994"/>
          </a:xfrm>
          <a:prstGeom prst="bentConnector4">
            <a:avLst>
              <a:gd name="adj1" fmla="val -5587"/>
              <a:gd name="adj2" fmla="val 184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252" idx="0"/>
            <a:endCxn id="238" idx="1"/>
          </p:cNvCxnSpPr>
          <p:nvPr/>
        </p:nvCxnSpPr>
        <p:spPr>
          <a:xfrm rot="16200000" flipH="1" flipV="1">
            <a:off x="6492203" y="2414935"/>
            <a:ext cx="4958774" cy="1498199"/>
          </a:xfrm>
          <a:prstGeom prst="bentConnector4">
            <a:avLst>
              <a:gd name="adj1" fmla="val -6864"/>
              <a:gd name="adj2" fmla="val 19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425" y="2016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8384" y="114987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6648" y="625941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6649" y="1195822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46559" y="17728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3"/>
            <a:endCxn id="4" idx="2"/>
          </p:cNvCxnSpPr>
          <p:nvPr/>
        </p:nvCxnSpPr>
        <p:spPr>
          <a:xfrm flipV="1">
            <a:off x="1654408" y="820655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  <a:endCxn id="5" idx="2"/>
          </p:cNvCxnSpPr>
          <p:nvPr/>
        </p:nvCxnSpPr>
        <p:spPr>
          <a:xfrm flipV="1">
            <a:off x="1654408" y="1390536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3" idx="3"/>
          </p:cNvCxnSpPr>
          <p:nvPr/>
        </p:nvCxnSpPr>
        <p:spPr>
          <a:xfrm flipH="1" flipV="1">
            <a:off x="1654408" y="1394042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3495" y="28228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1759" y="229887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81760" y="286875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81670" y="344576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11" idx="2"/>
          </p:cNvCxnSpPr>
          <p:nvPr/>
        </p:nvCxnSpPr>
        <p:spPr>
          <a:xfrm flipV="1">
            <a:off x="1689519" y="249358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  <a:endCxn id="12" idx="2"/>
          </p:cNvCxnSpPr>
          <p:nvPr/>
        </p:nvCxnSpPr>
        <p:spPr>
          <a:xfrm flipV="1">
            <a:off x="1689519" y="306347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10" idx="3"/>
          </p:cNvCxnSpPr>
          <p:nvPr/>
        </p:nvCxnSpPr>
        <p:spPr>
          <a:xfrm flipH="1" flipV="1">
            <a:off x="1689519" y="306697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38193" y="290780"/>
            <a:ext cx="2537462" cy="60300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418207" y="4710761"/>
            <a:ext cx="676177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549468" y="44597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549468" y="126323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549802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549468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490681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5" idx="2"/>
            <a:endCxn id="276" idx="0"/>
          </p:cNvCxnSpPr>
          <p:nvPr/>
        </p:nvCxnSpPr>
        <p:spPr>
          <a:xfrm>
            <a:off x="3916133" y="196055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76" idx="3"/>
            <a:endCxn id="278" idx="0"/>
          </p:cNvCxnSpPr>
          <p:nvPr/>
        </p:nvCxnSpPr>
        <p:spPr>
          <a:xfrm>
            <a:off x="4283132" y="2724077"/>
            <a:ext cx="574214" cy="5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7" idx="0"/>
            <a:endCxn id="276" idx="2"/>
          </p:cNvCxnSpPr>
          <p:nvPr/>
        </p:nvCxnSpPr>
        <p:spPr>
          <a:xfrm flipV="1">
            <a:off x="3916133" y="3071666"/>
            <a:ext cx="33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4" idx="0"/>
            <a:endCxn id="276" idx="1"/>
          </p:cNvCxnSpPr>
          <p:nvPr/>
        </p:nvCxnSpPr>
        <p:spPr>
          <a:xfrm rot="16200000" flipH="1" flipV="1">
            <a:off x="2593918" y="1401861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4" idx="6"/>
            <a:endCxn id="274" idx="1"/>
          </p:cNvCxnSpPr>
          <p:nvPr/>
        </p:nvCxnSpPr>
        <p:spPr>
          <a:xfrm flipV="1">
            <a:off x="2445001" y="794637"/>
            <a:ext cx="1104467" cy="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275" idx="1"/>
          </p:cNvCxnSpPr>
          <p:nvPr/>
        </p:nvCxnSpPr>
        <p:spPr>
          <a:xfrm>
            <a:off x="2445002" y="1390536"/>
            <a:ext cx="1104466" cy="22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11" idx="6"/>
            <a:endCxn id="274" idx="1"/>
          </p:cNvCxnSpPr>
          <p:nvPr/>
        </p:nvCxnSpPr>
        <p:spPr>
          <a:xfrm flipV="1">
            <a:off x="2480112" y="794637"/>
            <a:ext cx="1069356" cy="169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12" idx="6"/>
            <a:endCxn id="275" idx="1"/>
          </p:cNvCxnSpPr>
          <p:nvPr/>
        </p:nvCxnSpPr>
        <p:spPr>
          <a:xfrm flipV="1">
            <a:off x="2480113" y="1611892"/>
            <a:ext cx="1069355" cy="145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278" idx="1"/>
            <a:endCxn id="277" idx="3"/>
          </p:cNvCxnSpPr>
          <p:nvPr/>
        </p:nvCxnSpPr>
        <p:spPr>
          <a:xfrm flipH="1">
            <a:off x="4282798" y="3662051"/>
            <a:ext cx="20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711039" y="53247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9" name="肘形连接符 328"/>
          <p:cNvCxnSpPr>
            <a:stCxn id="6" idx="2"/>
            <a:endCxn id="323" idx="1"/>
          </p:cNvCxnSpPr>
          <p:nvPr/>
        </p:nvCxnSpPr>
        <p:spPr>
          <a:xfrm rot="10800000" flipV="1">
            <a:off x="1711039" y="1967546"/>
            <a:ext cx="335520" cy="3601317"/>
          </a:xfrm>
          <a:prstGeom prst="bentConnector3">
            <a:avLst>
              <a:gd name="adj1" fmla="val 47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3" idx="4"/>
            <a:endCxn id="323" idx="0"/>
          </p:cNvCxnSpPr>
          <p:nvPr/>
        </p:nvCxnSpPr>
        <p:spPr>
          <a:xfrm flipH="1">
            <a:off x="2274051" y="3835195"/>
            <a:ext cx="6796" cy="14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3537652" y="52212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90681" y="5221274"/>
            <a:ext cx="94710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9" name="直接箭头连接符 348"/>
          <p:cNvCxnSpPr>
            <a:stCxn id="345" idx="1"/>
            <a:endCxn id="342" idx="3"/>
          </p:cNvCxnSpPr>
          <p:nvPr/>
        </p:nvCxnSpPr>
        <p:spPr>
          <a:xfrm flipH="1">
            <a:off x="4270982" y="5568864"/>
            <a:ext cx="219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542508" y="4271588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483722" y="4271587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-1:1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54" idx="1"/>
            <a:endCxn id="353" idx="3"/>
          </p:cNvCxnSpPr>
          <p:nvPr/>
        </p:nvCxnSpPr>
        <p:spPr>
          <a:xfrm flipH="1">
            <a:off x="4275838" y="4644336"/>
            <a:ext cx="207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53" idx="2"/>
            <a:endCxn id="342" idx="0"/>
          </p:cNvCxnSpPr>
          <p:nvPr/>
        </p:nvCxnSpPr>
        <p:spPr>
          <a:xfrm flipH="1">
            <a:off x="3904317" y="5017086"/>
            <a:ext cx="4856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93" idx="1"/>
            <a:endCxn id="345" idx="3"/>
          </p:cNvCxnSpPr>
          <p:nvPr/>
        </p:nvCxnSpPr>
        <p:spPr>
          <a:xfrm flipH="1">
            <a:off x="5437785" y="5058351"/>
            <a:ext cx="980422" cy="5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681271" y="40096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4" name="肘形连接符 403"/>
          <p:cNvCxnSpPr>
            <a:stCxn id="277" idx="1"/>
            <a:endCxn id="402" idx="3"/>
          </p:cNvCxnSpPr>
          <p:nvPr/>
        </p:nvCxnSpPr>
        <p:spPr>
          <a:xfrm rot="10800000" flipV="1">
            <a:off x="1807296" y="3662051"/>
            <a:ext cx="1742173" cy="59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906164" y="4860198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5" name="文本框 424"/>
          <p:cNvSpPr txBox="1"/>
          <p:nvPr/>
        </p:nvSpPr>
        <p:spPr>
          <a:xfrm>
            <a:off x="2839840" y="3201694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6" name="文本框 425"/>
          <p:cNvSpPr txBox="1"/>
          <p:nvPr/>
        </p:nvSpPr>
        <p:spPr>
          <a:xfrm>
            <a:off x="2878465" y="59992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7" name="文本框 426"/>
          <p:cNvSpPr txBox="1"/>
          <p:nvPr/>
        </p:nvSpPr>
        <p:spPr>
          <a:xfrm>
            <a:off x="2837063" y="1683408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8" name="文本框 427"/>
          <p:cNvSpPr txBox="1"/>
          <p:nvPr/>
        </p:nvSpPr>
        <p:spPr>
          <a:xfrm>
            <a:off x="6097965" y="5229530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32" name="直接箭头连接符 531"/>
          <p:cNvCxnSpPr>
            <a:stCxn id="277" idx="2"/>
            <a:endCxn id="353" idx="0"/>
          </p:cNvCxnSpPr>
          <p:nvPr/>
        </p:nvCxnSpPr>
        <p:spPr>
          <a:xfrm flipH="1">
            <a:off x="3909173" y="4009640"/>
            <a:ext cx="6960" cy="26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342" idx="1"/>
            <a:endCxn id="323" idx="3"/>
          </p:cNvCxnSpPr>
          <p:nvPr/>
        </p:nvCxnSpPr>
        <p:spPr>
          <a:xfrm flipH="1">
            <a:off x="2837063" y="5568864"/>
            <a:ext cx="7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817564" y="969255"/>
            <a:ext cx="2495460" cy="55805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8228685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8218898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8228685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10615887" y="35153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3" name="直接箭头连接符 552"/>
          <p:cNvCxnSpPr>
            <a:stCxn id="635" idx="3"/>
          </p:cNvCxnSpPr>
          <p:nvPr/>
        </p:nvCxnSpPr>
        <p:spPr>
          <a:xfrm flipV="1">
            <a:off x="9988421" y="1499032"/>
            <a:ext cx="184350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>
            <a:stCxn id="649" idx="3"/>
          </p:cNvCxnSpPr>
          <p:nvPr/>
        </p:nvCxnSpPr>
        <p:spPr>
          <a:xfrm flipV="1">
            <a:off x="9988421" y="2395212"/>
            <a:ext cx="184350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矩形 562"/>
          <p:cNvSpPr/>
          <p:nvPr/>
        </p:nvSpPr>
        <p:spPr>
          <a:xfrm>
            <a:off x="6149165" y="26688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1/4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39378" y="200974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9" name="直接箭头连接符 568"/>
          <p:cNvCxnSpPr>
            <a:stCxn id="567" idx="3"/>
            <a:endCxn id="544" idx="1"/>
          </p:cNvCxnSpPr>
          <p:nvPr/>
        </p:nvCxnSpPr>
        <p:spPr>
          <a:xfrm flipV="1">
            <a:off x="7265402" y="1505472"/>
            <a:ext cx="953496" cy="74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/>
          <p:cNvCxnSpPr>
            <a:stCxn id="563" idx="3"/>
            <a:endCxn id="544" idx="1"/>
          </p:cNvCxnSpPr>
          <p:nvPr/>
        </p:nvCxnSpPr>
        <p:spPr>
          <a:xfrm flipV="1">
            <a:off x="7275189" y="1505472"/>
            <a:ext cx="943709" cy="140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/>
          <p:cNvCxnSpPr>
            <a:stCxn id="567" idx="3"/>
            <a:endCxn id="543" idx="1"/>
          </p:cNvCxnSpPr>
          <p:nvPr/>
        </p:nvCxnSpPr>
        <p:spPr>
          <a:xfrm>
            <a:off x="7265402" y="2253911"/>
            <a:ext cx="963283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>
            <a:stCxn id="567" idx="3"/>
            <a:endCxn id="546" idx="1"/>
          </p:cNvCxnSpPr>
          <p:nvPr/>
        </p:nvCxnSpPr>
        <p:spPr>
          <a:xfrm>
            <a:off x="7265402" y="2253911"/>
            <a:ext cx="963283" cy="10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>
            <a:stCxn id="563" idx="3"/>
            <a:endCxn id="543" idx="1"/>
          </p:cNvCxnSpPr>
          <p:nvPr/>
        </p:nvCxnSpPr>
        <p:spPr>
          <a:xfrm flipV="1">
            <a:off x="7275189" y="2404874"/>
            <a:ext cx="953496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>
            <a:stCxn id="583" idx="3"/>
            <a:endCxn id="546" idx="1"/>
          </p:cNvCxnSpPr>
          <p:nvPr/>
        </p:nvCxnSpPr>
        <p:spPr>
          <a:xfrm flipV="1">
            <a:off x="7275189" y="3304276"/>
            <a:ext cx="953496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矩形 582"/>
          <p:cNvSpPr/>
          <p:nvPr/>
        </p:nvSpPr>
        <p:spPr>
          <a:xfrm>
            <a:off x="6149165" y="3313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2/5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148536" y="393838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3/6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8218898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8228685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8228685" y="56548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5" name="直接箭头连接符 594"/>
          <p:cNvCxnSpPr>
            <a:stCxn id="567" idx="3"/>
            <a:endCxn id="591" idx="1"/>
          </p:cNvCxnSpPr>
          <p:nvPr/>
        </p:nvCxnSpPr>
        <p:spPr>
          <a:xfrm>
            <a:off x="7265402" y="2253911"/>
            <a:ext cx="95349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583" idx="3"/>
            <a:endCxn id="591" idx="1"/>
          </p:cNvCxnSpPr>
          <p:nvPr/>
        </p:nvCxnSpPr>
        <p:spPr>
          <a:xfrm>
            <a:off x="7275189" y="3557919"/>
            <a:ext cx="943709" cy="6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/>
          <p:cNvCxnSpPr>
            <a:stCxn id="584" idx="3"/>
            <a:endCxn id="592" idx="1"/>
          </p:cNvCxnSpPr>
          <p:nvPr/>
        </p:nvCxnSpPr>
        <p:spPr>
          <a:xfrm>
            <a:off x="7274560" y="4182545"/>
            <a:ext cx="954125" cy="9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584" idx="3"/>
            <a:endCxn id="593" idx="1"/>
          </p:cNvCxnSpPr>
          <p:nvPr/>
        </p:nvCxnSpPr>
        <p:spPr>
          <a:xfrm>
            <a:off x="7274560" y="4182545"/>
            <a:ext cx="954125" cy="18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567" idx="3"/>
            <a:endCxn id="592" idx="1"/>
          </p:cNvCxnSpPr>
          <p:nvPr/>
        </p:nvCxnSpPr>
        <p:spPr>
          <a:xfrm>
            <a:off x="7265402" y="2253911"/>
            <a:ext cx="963283" cy="28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>
            <a:stCxn id="567" idx="3"/>
            <a:endCxn id="593" idx="1"/>
          </p:cNvCxnSpPr>
          <p:nvPr/>
        </p:nvCxnSpPr>
        <p:spPr>
          <a:xfrm>
            <a:off x="7265402" y="2253911"/>
            <a:ext cx="963283" cy="37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255091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3" name="直接箭头连接符 642"/>
          <p:cNvCxnSpPr>
            <a:stCxn id="544" idx="3"/>
            <a:endCxn id="635" idx="1"/>
          </p:cNvCxnSpPr>
          <p:nvPr/>
        </p:nvCxnSpPr>
        <p:spPr>
          <a:xfrm>
            <a:off x="8952228" y="1505472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矩形 646"/>
          <p:cNvSpPr/>
          <p:nvPr/>
        </p:nvSpPr>
        <p:spPr>
          <a:xfrm>
            <a:off x="9255091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8" name="矩形 647"/>
          <p:cNvSpPr/>
          <p:nvPr/>
        </p:nvSpPr>
        <p:spPr>
          <a:xfrm>
            <a:off x="9255091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9255091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9255091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9255091" y="5654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4" name="直接箭头连接符 653"/>
          <p:cNvCxnSpPr>
            <a:stCxn id="543" idx="3"/>
            <a:endCxn id="649" idx="1"/>
          </p:cNvCxnSpPr>
          <p:nvPr/>
        </p:nvCxnSpPr>
        <p:spPr>
          <a:xfrm>
            <a:off x="8962015" y="2404874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stCxn id="546" idx="3"/>
            <a:endCxn id="648" idx="1"/>
          </p:cNvCxnSpPr>
          <p:nvPr/>
        </p:nvCxnSpPr>
        <p:spPr>
          <a:xfrm>
            <a:off x="8962015" y="3304276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>
            <a:stCxn id="591" idx="3"/>
            <a:endCxn id="647" idx="1"/>
          </p:cNvCxnSpPr>
          <p:nvPr/>
        </p:nvCxnSpPr>
        <p:spPr>
          <a:xfrm>
            <a:off x="8952228" y="4203678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stCxn id="592" idx="3"/>
            <a:endCxn id="650" idx="1"/>
          </p:cNvCxnSpPr>
          <p:nvPr/>
        </p:nvCxnSpPr>
        <p:spPr>
          <a:xfrm>
            <a:off x="8962015" y="5103080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93" idx="3"/>
            <a:endCxn id="651" idx="1"/>
          </p:cNvCxnSpPr>
          <p:nvPr/>
        </p:nvCxnSpPr>
        <p:spPr>
          <a:xfrm flipV="1">
            <a:off x="8962015" y="6002480"/>
            <a:ext cx="293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>
            <a:stCxn id="648" idx="3"/>
          </p:cNvCxnSpPr>
          <p:nvPr/>
        </p:nvCxnSpPr>
        <p:spPr>
          <a:xfrm>
            <a:off x="9988421" y="3304276"/>
            <a:ext cx="184350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stCxn id="647" idx="3"/>
          </p:cNvCxnSpPr>
          <p:nvPr/>
        </p:nvCxnSpPr>
        <p:spPr>
          <a:xfrm>
            <a:off x="9988421" y="4203678"/>
            <a:ext cx="196347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>
            <a:stCxn id="650" idx="3"/>
          </p:cNvCxnSpPr>
          <p:nvPr/>
        </p:nvCxnSpPr>
        <p:spPr>
          <a:xfrm>
            <a:off x="9988421" y="5103080"/>
            <a:ext cx="196347" cy="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51" idx="3"/>
          </p:cNvCxnSpPr>
          <p:nvPr/>
        </p:nvCxnSpPr>
        <p:spPr>
          <a:xfrm flipV="1">
            <a:off x="9988421" y="5999260"/>
            <a:ext cx="196347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>
            <a:stCxn id="542" idx="3"/>
            <a:endCxn id="548" idx="1"/>
          </p:cNvCxnSpPr>
          <p:nvPr/>
        </p:nvCxnSpPr>
        <p:spPr>
          <a:xfrm>
            <a:off x="10313024" y="3759543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3" idx="1"/>
            <a:endCxn id="354" idx="3"/>
          </p:cNvCxnSpPr>
          <p:nvPr/>
        </p:nvCxnSpPr>
        <p:spPr>
          <a:xfrm flipH="1" flipV="1">
            <a:off x="5217052" y="4644336"/>
            <a:ext cx="1201155" cy="41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8824" y="267594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9060" y="257593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Delay4S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7606" y="15093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7606" y="24020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084271" y="2204562"/>
            <a:ext cx="0" cy="19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17606" y="6276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8823" y="160891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360" y="191706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5" idx="3"/>
            <a:endCxn id="13" idx="1"/>
          </p:cNvCxnSpPr>
          <p:nvPr/>
        </p:nvCxnSpPr>
        <p:spPr>
          <a:xfrm flipV="1">
            <a:off x="1696602" y="975264"/>
            <a:ext cx="1021004" cy="17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5" idx="3"/>
            <a:endCxn id="11" idx="1"/>
          </p:cNvCxnSpPr>
          <p:nvPr/>
        </p:nvCxnSpPr>
        <p:spPr>
          <a:xfrm>
            <a:off x="1696602" y="2738652"/>
            <a:ext cx="1021004" cy="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693473" y="975264"/>
            <a:ext cx="1024133" cy="118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 flipV="1">
            <a:off x="1693473" y="1856973"/>
            <a:ext cx="1024133" cy="30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450936" y="975264"/>
            <a:ext cx="2593944" cy="63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570073" y="330040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70073" y="38731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70073" y="448571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17606" y="33524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63" idx="3"/>
            <a:endCxn id="44" idx="1"/>
          </p:cNvCxnSpPr>
          <p:nvPr/>
        </p:nvCxnSpPr>
        <p:spPr>
          <a:xfrm>
            <a:off x="1705740" y="3357764"/>
            <a:ext cx="1011866" cy="34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717606" y="42288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77" idx="3"/>
            <a:endCxn id="219" idx="1"/>
          </p:cNvCxnSpPr>
          <p:nvPr/>
        </p:nvCxnSpPr>
        <p:spPr>
          <a:xfrm flipV="1">
            <a:off x="3450936" y="4173742"/>
            <a:ext cx="2024834" cy="40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5" idx="3"/>
            <a:endCxn id="77" idx="1"/>
          </p:cNvCxnSpPr>
          <p:nvPr/>
        </p:nvCxnSpPr>
        <p:spPr>
          <a:xfrm>
            <a:off x="1696602" y="2738652"/>
            <a:ext cx="1021004" cy="1837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 flipV="1">
            <a:off x="3450936" y="2920110"/>
            <a:ext cx="2107888" cy="165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065240" y="426028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633954" y="41659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366289" y="426322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(Lock)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037353" y="4504450"/>
            <a:ext cx="596601" cy="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9367284" y="4507386"/>
            <a:ext cx="999005" cy="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347183" y="1258333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341025" y="208289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633954" y="1437194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Delay4S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 flipV="1">
            <a:off x="9367284" y="1529925"/>
            <a:ext cx="979899" cy="2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633954" y="239652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000619" y="2210468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332624" y="2708772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(RIGHT)</a:t>
            </a:r>
          </a:p>
        </p:txBody>
      </p:sp>
      <p:cxnSp>
        <p:nvCxnSpPr>
          <p:cNvPr id="253" name="直接箭头连接符 252"/>
          <p:cNvCxnSpPr>
            <a:stCxn id="221" idx="3"/>
            <a:endCxn id="223" idx="1"/>
          </p:cNvCxnSpPr>
          <p:nvPr/>
        </p:nvCxnSpPr>
        <p:spPr>
          <a:xfrm>
            <a:off x="9367284" y="2783165"/>
            <a:ext cx="886368" cy="2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33627" y="3721003"/>
            <a:ext cx="959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3"/>
            <a:endCxn id="77" idx="1"/>
          </p:cNvCxnSpPr>
          <p:nvPr/>
        </p:nvCxnSpPr>
        <p:spPr>
          <a:xfrm>
            <a:off x="1693473" y="4044169"/>
            <a:ext cx="1024133" cy="53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251147" y="464447"/>
            <a:ext cx="2941013" cy="48441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633954" y="33494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173" idx="3"/>
            <a:endCxn id="82" idx="1"/>
          </p:cNvCxnSpPr>
          <p:nvPr/>
        </p:nvCxnSpPr>
        <p:spPr>
          <a:xfrm>
            <a:off x="8034683" y="2146480"/>
            <a:ext cx="599271" cy="155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2" idx="0"/>
            <a:endCxn id="221" idx="2"/>
          </p:cNvCxnSpPr>
          <p:nvPr/>
        </p:nvCxnSpPr>
        <p:spPr>
          <a:xfrm flipV="1">
            <a:off x="9000619" y="3169802"/>
            <a:ext cx="0" cy="17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395171" y="904803"/>
            <a:ext cx="1211966" cy="426120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351731" y="3340721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(UP)</a:t>
            </a:r>
          </a:p>
        </p:txBody>
      </p: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 flipV="1">
            <a:off x="3450936" y="2923523"/>
            <a:ext cx="478124" cy="7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33627" y="311360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4489" y="24944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5" idx="3"/>
            <a:endCxn id="2" idx="1"/>
          </p:cNvCxnSpPr>
          <p:nvPr/>
        </p:nvCxnSpPr>
        <p:spPr>
          <a:xfrm flipV="1">
            <a:off x="4662390" y="2920110"/>
            <a:ext cx="896434" cy="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" idx="3"/>
            <a:endCxn id="14" idx="1"/>
          </p:cNvCxnSpPr>
          <p:nvPr/>
        </p:nvCxnSpPr>
        <p:spPr>
          <a:xfrm flipV="1">
            <a:off x="3450936" y="1853076"/>
            <a:ext cx="2107887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3084271" y="3097225"/>
            <a:ext cx="0" cy="2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7062570" y="190231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7065241" y="252383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76" idx="3"/>
            <a:endCxn id="221" idx="1"/>
          </p:cNvCxnSpPr>
          <p:nvPr/>
        </p:nvCxnSpPr>
        <p:spPr>
          <a:xfrm flipV="1">
            <a:off x="8037354" y="2783165"/>
            <a:ext cx="596600" cy="1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475770" y="3224838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0253652" y="2040969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箭头连接符 223"/>
          <p:cNvCxnSpPr>
            <a:stCxn id="44" idx="3"/>
            <a:endCxn id="219" idx="1"/>
          </p:cNvCxnSpPr>
          <p:nvPr/>
        </p:nvCxnSpPr>
        <p:spPr>
          <a:xfrm>
            <a:off x="3450936" y="3700042"/>
            <a:ext cx="2024834" cy="47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168393" y="1261037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144609" y="369359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903503" y="253269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933316" y="4095528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903706" y="1182336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191817" y="244141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77047" y="199822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785314" y="252410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784712" y="309376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768754" y="387825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068992" y="198570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068992" y="259609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8049599" y="42697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7065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959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018" y="2620346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238" y="26203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238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5" idx="3"/>
          </p:cNvCxnSpPr>
          <p:nvPr/>
        </p:nvCxnSpPr>
        <p:spPr>
          <a:xfrm flipH="1">
            <a:off x="1646568" y="2967936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279903" y="2413226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646568" y="2065637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0071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 flipV="1">
            <a:off x="2609348" y="2065637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8190" y="26074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8582" y="52631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2" idx="1"/>
          </p:cNvCxnSpPr>
          <p:nvPr/>
        </p:nvCxnSpPr>
        <p:spPr>
          <a:xfrm>
            <a:off x="2615289" y="2065637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2615289" y="2065637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1031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2" idx="2"/>
            <a:endCxn id="30" idx="0"/>
          </p:cNvCxnSpPr>
          <p:nvPr/>
        </p:nvCxnSpPr>
        <p:spPr>
          <a:xfrm flipH="1">
            <a:off x="3306059" y="3302668"/>
            <a:ext cx="18796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 flipH="1">
            <a:off x="2227696" y="3302668"/>
            <a:ext cx="1097159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" idx="0"/>
            <a:endCxn id="4" idx="2"/>
          </p:cNvCxnSpPr>
          <p:nvPr/>
        </p:nvCxnSpPr>
        <p:spPr>
          <a:xfrm flipH="1" flipV="1">
            <a:off x="2242683" y="3315526"/>
            <a:ext cx="1063376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4" idx="2"/>
          </p:cNvCxnSpPr>
          <p:nvPr/>
        </p:nvCxnSpPr>
        <p:spPr>
          <a:xfrm flipV="1">
            <a:off x="2227696" y="3315526"/>
            <a:ext cx="14987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6515" y="16216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6770" y="25952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7065" y="2607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672" y="16899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2"/>
            <a:endCxn id="2" idx="0"/>
          </p:cNvCxnSpPr>
          <p:nvPr/>
        </p:nvCxnSpPr>
        <p:spPr>
          <a:xfrm>
            <a:off x="4343729" y="657322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3703401" y="2065637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2" idx="2"/>
          </p:cNvCxnSpPr>
          <p:nvPr/>
        </p:nvCxnSpPr>
        <p:spPr>
          <a:xfrm flipV="1">
            <a:off x="4343730" y="2413226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 flipH="1">
            <a:off x="5353435" y="2316830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0"/>
            <a:endCxn id="21" idx="0"/>
          </p:cNvCxnSpPr>
          <p:nvPr/>
        </p:nvCxnSpPr>
        <p:spPr>
          <a:xfrm rot="5400000" flipH="1" flipV="1">
            <a:off x="3757704" y="112571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394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2488" y="15543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2485" y="27280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 flipH="1">
            <a:off x="6229150" y="2249535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0"/>
            <a:endCxn id="31" idx="0"/>
          </p:cNvCxnSpPr>
          <p:nvPr/>
        </p:nvCxnSpPr>
        <p:spPr>
          <a:xfrm rot="5400000" flipH="1" flipV="1">
            <a:off x="4157043" y="-354062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12" idx="2"/>
          </p:cNvCxnSpPr>
          <p:nvPr/>
        </p:nvCxnSpPr>
        <p:spPr>
          <a:xfrm flipH="1" flipV="1">
            <a:off x="3324855" y="3302668"/>
            <a:ext cx="2009784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" idx="3"/>
            <a:endCxn id="22" idx="2"/>
          </p:cNvCxnSpPr>
          <p:nvPr/>
        </p:nvCxnSpPr>
        <p:spPr>
          <a:xfrm>
            <a:off x="4710395" y="2065637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" idx="3"/>
            <a:endCxn id="32" idx="2"/>
          </p:cNvCxnSpPr>
          <p:nvPr/>
        </p:nvCxnSpPr>
        <p:spPr>
          <a:xfrm>
            <a:off x="4710395" y="2065637"/>
            <a:ext cx="1518755" cy="1357594"/>
          </a:xfrm>
          <a:prstGeom prst="bentConnector4">
            <a:avLst>
              <a:gd name="adj1" fmla="val 1236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22" idx="2"/>
          </p:cNvCxnSpPr>
          <p:nvPr/>
        </p:nvCxnSpPr>
        <p:spPr>
          <a:xfrm flipV="1">
            <a:off x="5334639" y="3290400"/>
            <a:ext cx="18796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0"/>
            <a:endCxn id="32" idx="2"/>
          </p:cNvCxnSpPr>
          <p:nvPr/>
        </p:nvCxnSpPr>
        <p:spPr>
          <a:xfrm flipV="1">
            <a:off x="5334639" y="3423231"/>
            <a:ext cx="894511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1"/>
            <a:endCxn id="5" idx="1"/>
          </p:cNvCxnSpPr>
          <p:nvPr/>
        </p:nvCxnSpPr>
        <p:spPr>
          <a:xfrm rot="10800000" flipV="1">
            <a:off x="913238" y="413158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8289" y="318995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9969" y="872080"/>
            <a:ext cx="6526510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453" y="2297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833068" y="236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04017" y="29560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53301" y="30756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29845" y="466822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36593" y="1911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  <a:endCxn id="49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450168" y="87853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9969" y="5730886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^(10[0-9][0-9]|11[0-7][0-9]|20[0-9][0-9]|21[0-7][0-9])$</a:t>
            </a:r>
          </a:p>
          <a:p>
            <a:r>
              <a:rPr lang="en-US" altLang="zh-CN" dirty="0"/>
              <a:t>^(11[8-9][0-9]|12[0-9][0-9]|13[0-5][0-9]|21[8-9][0-9]|22[0-9][0-9]|23[0-5][0-9])$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62185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079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138" y="2930322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358" y="29303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358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131688" y="3277912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765023" y="2723202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131688" y="2375613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191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094468" y="2375613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3310" y="29174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8300" y="5573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100409" y="2375613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798094" y="3612644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727803" y="3625502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100409" y="2375613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380537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835314" y="3612644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747202" y="3612644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727803" y="3625502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747202" y="3625502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481635" y="19316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471890" y="2905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62185" y="29174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42792" y="47897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828849" y="967298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4188521" y="2375613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828850" y="2723202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838555" y="2626806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242824" y="422547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458900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431429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347608" y="18643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347605" y="303802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714270" y="2559511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200327" y="16804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205924" y="32527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566992" y="2375611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642163" y="-4408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976573" y="-562396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809975" y="3612644"/>
            <a:ext cx="2524382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5195515" y="2375613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5195515" y="2375613"/>
            <a:ext cx="1518755" cy="1357594"/>
          </a:xfrm>
          <a:prstGeom prst="bentConnector4">
            <a:avLst>
              <a:gd name="adj1" fmla="val 952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5195515" y="2375613"/>
            <a:ext cx="2377074" cy="1572351"/>
          </a:xfrm>
          <a:prstGeom prst="bentConnector4">
            <a:avLst>
              <a:gd name="adj1" fmla="val 636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838555" y="3600376"/>
            <a:ext cx="495802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V="1">
            <a:off x="6334357" y="3733207"/>
            <a:ext cx="379913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334357" y="3947964"/>
            <a:ext cx="1238232" cy="1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398358" y="723134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3409" y="349992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75089" y="1182056"/>
            <a:ext cx="7415322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438573" y="26077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18188" y="26742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170515" y="28380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589137" y="3266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438421" y="33856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321151" y="3625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999913" y="501420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21713" y="50111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60" idx="2"/>
            <a:endCxn id="60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892077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60" idx="0"/>
          </p:cNvCxnSpPr>
          <p:nvPr/>
        </p:nvCxnSpPr>
        <p:spPr>
          <a:xfrm flipV="1">
            <a:off x="9756475" y="427841"/>
            <a:ext cx="4439" cy="13239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9948523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945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0839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4898" y="256449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118" y="25644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2118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735448" y="291208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368783" y="235737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735448" y="200978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8951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98228" y="200978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47070" y="25516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1675" y="517647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704169" y="200978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401854" y="324681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413735" y="324681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331563" y="325967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331563" y="325967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704169" y="200978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84297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439074" y="324681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350962" y="324681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331563" y="325967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350962" y="325967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085395" y="1565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75650" y="25393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5945" y="25516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46552" y="1131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432609" y="601467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3792281" y="2009782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432610" y="235737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442315" y="2260975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46584" y="56716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062660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035189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135184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(4000,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951368" y="14985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951365" y="2672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318030" y="219368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804087" y="13146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09684" y="28869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170752" y="200978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80580" y="11551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if(4000)?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80580" y="30561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8047245" y="185032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245923" y="-40991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80333" y="-92822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938849" y="-144620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413735" y="3246813"/>
            <a:ext cx="3403997" cy="19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4799275" y="2009782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4799275" y="2009782"/>
            <a:ext cx="1518755" cy="1357594"/>
          </a:xfrm>
          <a:prstGeom prst="bentConnector4">
            <a:avLst>
              <a:gd name="adj1" fmla="val 11233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4799275" y="2009782"/>
            <a:ext cx="2377074" cy="1572351"/>
          </a:xfrm>
          <a:prstGeom prst="bentConnector4">
            <a:avLst>
              <a:gd name="adj1" fmla="val 890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0" idx="3"/>
            <a:endCxn id="220" idx="2"/>
          </p:cNvCxnSpPr>
          <p:nvPr/>
        </p:nvCxnSpPr>
        <p:spPr>
          <a:xfrm>
            <a:off x="4799275" y="2009782"/>
            <a:ext cx="3247970" cy="1741544"/>
          </a:xfrm>
          <a:prstGeom prst="bentConnector4">
            <a:avLst>
              <a:gd name="adj1" fmla="val 7437"/>
              <a:gd name="adj2" fmla="val 11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442315" y="3234545"/>
            <a:ext cx="1375417" cy="19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318030" y="3367376"/>
            <a:ext cx="499702" cy="18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817732" y="3582133"/>
            <a:ext cx="358617" cy="15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817732" y="3751326"/>
            <a:ext cx="1229513" cy="14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002118" y="357303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169" y="31340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78849" y="816225"/>
            <a:ext cx="8307951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659474" y="26808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042333" y="22419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21948" y="23084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74275" y="24721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92897" y="29002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042181" y="301978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24911" y="32596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816691" y="34308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7\8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03673" y="464836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25473" y="13528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339" y="5657671"/>
            <a:ext cx="9643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^(10[0-9][0-9]|11[0-7][0-9]|20[3-8][0-9]|30[6-9][0-9]|31[0-1][0-9]|409[0-9]|41[0-4][0-9])$</a:t>
            </a:r>
          </a:p>
          <a:p>
            <a:r>
              <a:rPr lang="en-US" altLang="zh-CN" dirty="0"/>
              <a:t>^(11[8-9][0-9]|12[0-3][0-9]|209[0-9]|21[0-9][0-9]|22[0-6][0-9]|31[2-7][0-9]|41[5-9][0-9]|420[0-9])$</a:t>
            </a:r>
          </a:p>
          <a:p>
            <a:r>
              <a:rPr lang="en-US" altLang="zh-CN" dirty="0"/>
              <a:t>^(12[4-9][0-9]|22[7-9][0-9]|23[0-2][0-9]|31[8-9][0-9]|32[0-9][0-9]|33[0-5][0-9]|42[1-6][0-9])$</a:t>
            </a:r>
          </a:p>
          <a:p>
            <a:r>
              <a:rPr lang="en-US" altLang="zh-CN" dirty="0"/>
              <a:t>^(13[0-5][0-9]|23[3-5][0-9]|20[0-2][0-9]|30[0-5][0-9]|42[7-9][0-9]|43[0-5][0-9]|40[0-8][0-9])$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60601" y="1287390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1"/>
            <a:endCxn id="4" idx="5"/>
          </p:cNvCxnSpPr>
          <p:nvPr/>
        </p:nvCxnSpPr>
        <p:spPr>
          <a:xfrm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7"/>
            <a:endCxn id="4" idx="3"/>
          </p:cNvCxnSpPr>
          <p:nvPr/>
        </p:nvCxnSpPr>
        <p:spPr>
          <a:xfrm flipH="1"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37725" y="3234543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562640" y="240017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237725" y="1565796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66579" y="2395341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2580" y="18500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635" y="264725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44097" y="258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95476" y="4938294"/>
            <a:ext cx="74373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200(y)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9021" y="1781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22" idx="3"/>
            <a:endCxn id="85" idx="1"/>
          </p:cNvCxnSpPr>
          <p:nvPr/>
        </p:nvCxnSpPr>
        <p:spPr>
          <a:xfrm>
            <a:off x="7072351" y="2129319"/>
            <a:ext cx="2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  <a:stCxn id="177" idx="0"/>
            <a:endCxn id="18" idx="1"/>
          </p:cNvCxnSpPr>
          <p:nvPr/>
        </p:nvCxnSpPr>
        <p:spPr>
          <a:xfrm>
            <a:off x="2057853" y="2836715"/>
            <a:ext cx="4286244" cy="9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10623" y="87846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32192" y="366993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821958" y="430894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434893" y="35929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cos</a:t>
            </a:r>
          </a:p>
        </p:txBody>
      </p:sp>
      <p:sp>
        <p:nvSpPr>
          <p:cNvPr id="140" name="矩形 139"/>
          <p:cNvSpPr/>
          <p:nvPr/>
        </p:nvSpPr>
        <p:spPr>
          <a:xfrm>
            <a:off x="3434893" y="4484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sin</a:t>
            </a:r>
          </a:p>
        </p:txBody>
      </p:sp>
      <p:cxnSp>
        <p:nvCxnSpPr>
          <p:cNvPr id="142" name="直接箭头连接符 141"/>
          <p:cNvCxnSpPr>
            <a:stCxn id="133" idx="3"/>
            <a:endCxn id="139" idx="1"/>
          </p:cNvCxnSpPr>
          <p:nvPr/>
        </p:nvCxnSpPr>
        <p:spPr>
          <a:xfrm>
            <a:off x="1958216" y="3914096"/>
            <a:ext cx="1476677" cy="2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3" idx="3"/>
            <a:endCxn id="140" idx="1"/>
          </p:cNvCxnSpPr>
          <p:nvPr/>
        </p:nvCxnSpPr>
        <p:spPr>
          <a:xfrm>
            <a:off x="1958216" y="3914096"/>
            <a:ext cx="1476677" cy="91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5513916" y="446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513916" y="358964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>
            <a:stCxn id="159" idx="3"/>
            <a:endCxn id="185" idx="1"/>
          </p:cNvCxnSpPr>
          <p:nvPr/>
        </p:nvCxnSpPr>
        <p:spPr>
          <a:xfrm>
            <a:off x="6247246" y="3937230"/>
            <a:ext cx="1052414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8" idx="3"/>
          </p:cNvCxnSpPr>
          <p:nvPr/>
        </p:nvCxnSpPr>
        <p:spPr>
          <a:xfrm flipV="1">
            <a:off x="6247246" y="4807194"/>
            <a:ext cx="1089654" cy="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9" idx="3"/>
            <a:endCxn id="158" idx="1"/>
          </p:cNvCxnSpPr>
          <p:nvPr/>
        </p:nvCxnSpPr>
        <p:spPr>
          <a:xfrm flipV="1">
            <a:off x="5139208" y="4815384"/>
            <a:ext cx="374708" cy="4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9" idx="3"/>
            <a:endCxn id="159" idx="1"/>
          </p:cNvCxnSpPr>
          <p:nvPr/>
        </p:nvCxnSpPr>
        <p:spPr>
          <a:xfrm flipV="1">
            <a:off x="4168223" y="3937230"/>
            <a:ext cx="1345693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0" idx="3"/>
            <a:endCxn id="158" idx="1"/>
          </p:cNvCxnSpPr>
          <p:nvPr/>
        </p:nvCxnSpPr>
        <p:spPr>
          <a:xfrm flipV="1">
            <a:off x="4168223" y="4815384"/>
            <a:ext cx="1345693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312360" y="2587794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299660" y="3592923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368842" y="43109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1:0</a:t>
            </a:r>
          </a:p>
        </p:txBody>
      </p:sp>
      <p:sp>
        <p:nvSpPr>
          <p:cNvPr id="211" name="矩形 210"/>
          <p:cNvSpPr/>
          <p:nvPr/>
        </p:nvSpPr>
        <p:spPr>
          <a:xfrm>
            <a:off x="2175235" y="547605"/>
            <a:ext cx="8686802" cy="56875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/>
          <p:cNvCxnSpPr>
            <a:cxnSpLocks/>
            <a:endCxn id="22" idx="1"/>
          </p:cNvCxnSpPr>
          <p:nvPr/>
        </p:nvCxnSpPr>
        <p:spPr>
          <a:xfrm flipV="1">
            <a:off x="1934425" y="2129319"/>
            <a:ext cx="4404596" cy="3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4399322" y="40212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200(x)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266" idx="3"/>
            <a:endCxn id="159" idx="1"/>
          </p:cNvCxnSpPr>
          <p:nvPr/>
        </p:nvCxnSpPr>
        <p:spPr>
          <a:xfrm flipV="1">
            <a:off x="5132652" y="3937230"/>
            <a:ext cx="381264" cy="4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15608" y="526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71" idx="3"/>
            <a:endCxn id="195" idx="1"/>
          </p:cNvCxnSpPr>
          <p:nvPr/>
        </p:nvCxnSpPr>
        <p:spPr>
          <a:xfrm flipV="1">
            <a:off x="1941632" y="4658535"/>
            <a:ext cx="427210" cy="8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364512" y="51629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97" name="直接箭头连接符 96"/>
          <p:cNvCxnSpPr>
            <a:stCxn id="134" idx="3"/>
            <a:endCxn id="116" idx="1"/>
          </p:cNvCxnSpPr>
          <p:nvPr/>
        </p:nvCxnSpPr>
        <p:spPr>
          <a:xfrm>
            <a:off x="1947982" y="4553107"/>
            <a:ext cx="416530" cy="95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6" idx="0"/>
            <a:endCxn id="195" idx="2"/>
          </p:cNvCxnSpPr>
          <p:nvPr/>
        </p:nvCxnSpPr>
        <p:spPr>
          <a:xfrm flipV="1">
            <a:off x="2731177" y="5006124"/>
            <a:ext cx="4330" cy="15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2846990" y="7750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6" name="矩形 165"/>
          <p:cNvSpPr/>
          <p:nvPr/>
        </p:nvSpPr>
        <p:spPr>
          <a:xfrm>
            <a:off x="8931719" y="26737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8" name="矩形 167"/>
          <p:cNvSpPr/>
          <p:nvPr/>
        </p:nvSpPr>
        <p:spPr>
          <a:xfrm>
            <a:off x="9987037" y="36092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8870613" y="2335106"/>
            <a:ext cx="8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9987037" y="321579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2545146" y="506766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5965258" y="7403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-10(x)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799946" y="747151"/>
            <a:ext cx="7611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-10(y)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2" name="直接箭头连接符 211"/>
          <p:cNvCxnSpPr>
            <a:stCxn id="217" idx="2"/>
            <a:endCxn id="22" idx="0"/>
          </p:cNvCxnSpPr>
          <p:nvPr/>
        </p:nvCxnSpPr>
        <p:spPr>
          <a:xfrm>
            <a:off x="6331923" y="1435508"/>
            <a:ext cx="373763" cy="3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8" idx="2"/>
            <a:endCxn id="18" idx="0"/>
          </p:cNvCxnSpPr>
          <p:nvPr/>
        </p:nvCxnSpPr>
        <p:spPr>
          <a:xfrm flipH="1">
            <a:off x="6710762" y="1442330"/>
            <a:ext cx="469738" cy="114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305593" y="1781729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164" idx="1"/>
            <a:endCxn id="127" idx="3"/>
          </p:cNvCxnSpPr>
          <p:nvPr/>
        </p:nvCxnSpPr>
        <p:spPr>
          <a:xfrm flipH="1" flipV="1">
            <a:off x="1936647" y="1122625"/>
            <a:ext cx="910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309528" y="4459604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116" idx="2"/>
            <a:endCxn id="88" idx="3"/>
          </p:cNvCxnSpPr>
          <p:nvPr/>
        </p:nvCxnSpPr>
        <p:spPr>
          <a:xfrm rot="5400000" flipH="1" flipV="1">
            <a:off x="4960779" y="2577591"/>
            <a:ext cx="1050958" cy="5510163"/>
          </a:xfrm>
          <a:prstGeom prst="bentConnector4">
            <a:avLst>
              <a:gd name="adj1" fmla="val -21752"/>
              <a:gd name="adj2" fmla="val 104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16" idx="2"/>
            <a:endCxn id="85" idx="3"/>
          </p:cNvCxnSpPr>
          <p:nvPr/>
        </p:nvCxnSpPr>
        <p:spPr>
          <a:xfrm rot="5400000" flipH="1" flipV="1">
            <a:off x="3613524" y="1246972"/>
            <a:ext cx="3728833" cy="5493528"/>
          </a:xfrm>
          <a:prstGeom prst="bentConnector4">
            <a:avLst>
              <a:gd name="adj1" fmla="val -6131"/>
              <a:gd name="adj2" fmla="val 104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6" idx="2"/>
            <a:endCxn id="185" idx="3"/>
          </p:cNvCxnSpPr>
          <p:nvPr/>
        </p:nvCxnSpPr>
        <p:spPr>
          <a:xfrm rot="5400000" flipH="1" flipV="1">
            <a:off x="4522504" y="2149185"/>
            <a:ext cx="1917639" cy="5500295"/>
          </a:xfrm>
          <a:prstGeom prst="bentConnector4">
            <a:avLst>
              <a:gd name="adj1" fmla="val -119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6" idx="2"/>
            <a:endCxn id="184" idx="3"/>
          </p:cNvCxnSpPr>
          <p:nvPr/>
        </p:nvCxnSpPr>
        <p:spPr>
          <a:xfrm rot="5400000" flipH="1" flipV="1">
            <a:off x="4019940" y="1646620"/>
            <a:ext cx="2922768" cy="5500295"/>
          </a:xfrm>
          <a:prstGeom prst="bentConnector4">
            <a:avLst>
              <a:gd name="adj1" fmla="val -78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5" idx="3"/>
            <a:endCxn id="166" idx="1"/>
          </p:cNvCxnSpPr>
          <p:nvPr/>
        </p:nvCxnSpPr>
        <p:spPr>
          <a:xfrm>
            <a:off x="8224705" y="2129319"/>
            <a:ext cx="707014" cy="89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8" idx="3"/>
            <a:endCxn id="114" idx="1"/>
          </p:cNvCxnSpPr>
          <p:nvPr/>
        </p:nvCxnSpPr>
        <p:spPr>
          <a:xfrm flipV="1">
            <a:off x="8241340" y="3961355"/>
            <a:ext cx="689516" cy="8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5" idx="3"/>
            <a:endCxn id="166" idx="1"/>
          </p:cNvCxnSpPr>
          <p:nvPr/>
        </p:nvCxnSpPr>
        <p:spPr>
          <a:xfrm flipV="1">
            <a:off x="8231472" y="3021382"/>
            <a:ext cx="700247" cy="9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4" idx="3"/>
            <a:endCxn id="114" idx="1"/>
          </p:cNvCxnSpPr>
          <p:nvPr/>
        </p:nvCxnSpPr>
        <p:spPr>
          <a:xfrm>
            <a:off x="8231472" y="2935384"/>
            <a:ext cx="699384" cy="102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8930856" y="36137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114" idx="3"/>
            <a:endCxn id="168" idx="1"/>
          </p:cNvCxnSpPr>
          <p:nvPr/>
        </p:nvCxnSpPr>
        <p:spPr>
          <a:xfrm flipV="1">
            <a:off x="9664186" y="3956795"/>
            <a:ext cx="322851" cy="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8930856" y="4491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123" idx="0"/>
            <a:endCxn id="114" idx="2"/>
          </p:cNvCxnSpPr>
          <p:nvPr/>
        </p:nvCxnSpPr>
        <p:spPr>
          <a:xfrm flipV="1">
            <a:off x="9297521" y="4308944"/>
            <a:ext cx="0" cy="18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3"/>
            <a:endCxn id="184" idx="1"/>
          </p:cNvCxnSpPr>
          <p:nvPr/>
        </p:nvCxnSpPr>
        <p:spPr>
          <a:xfrm>
            <a:off x="7077427" y="2935384"/>
            <a:ext cx="23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2163278" y="794695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1934425" y="1792195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1907010" y="2836715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1783582" y="3742638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1914148" y="4409212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1904293" y="5354970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0314" y="1571062"/>
            <a:ext cx="847095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2251385" y="364045"/>
            <a:ext cx="86892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2685850" y="1059223"/>
            <a:ext cx="85801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0018" y="364045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3543862" y="711634"/>
            <a:ext cx="366156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3120314" y="711634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77252" y="3737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16693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Xor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4643348" y="711634"/>
            <a:ext cx="1373345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967409" y="1918651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383358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6383358" y="1068889"/>
            <a:ext cx="366665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429366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7116688" y="1918651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7307232" y="1068889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940567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7673897" y="721300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6750023" y="1068889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1" idx="3"/>
            <a:endCxn id="2" idx="1"/>
          </p:cNvCxnSpPr>
          <p:nvPr/>
        </p:nvCxnSpPr>
        <p:spPr>
          <a:xfrm>
            <a:off x="2084746" y="1918651"/>
            <a:ext cx="103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371089" y="159548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</a:t>
            </a:r>
          </a:p>
          <a:p>
            <a:r>
              <a:rPr lang="en-US" altLang="zh-CN" dirty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90046" y="240874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624204" y="37371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</a:p>
          <a:p>
            <a:r>
              <a:rPr lang="en-US" altLang="zh-CN" dirty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35286" y="157106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Single Click 1:null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312899" y="5459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83358" y="2408747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49625" y="181920"/>
            <a:ext cx="3744934" cy="26710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159081" y="51309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3998325" y="5151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4812403" y="51622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91" y="12612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15155" y="73735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215156" y="130723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5066" y="188424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822915" y="93206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822915" y="150195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822915" y="150545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160085" y="33925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98325" y="42294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2403" y="42287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2"/>
            <a:endCxn id="39" idx="0"/>
          </p:cNvCxnSpPr>
          <p:nvPr/>
        </p:nvCxnSpPr>
        <p:spPr>
          <a:xfrm>
            <a:off x="4364990" y="4924626"/>
            <a:ext cx="0" cy="22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2"/>
            <a:endCxn id="41" idx="0"/>
          </p:cNvCxnSpPr>
          <p:nvPr/>
        </p:nvCxnSpPr>
        <p:spPr>
          <a:xfrm>
            <a:off x="5179068" y="4923976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160085" y="115651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1467" y="31652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 flipV="1">
            <a:off x="2613508" y="687916"/>
            <a:ext cx="546577" cy="2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60419" y="22697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67237" y="3192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7169" y="3183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6"/>
            <a:endCxn id="117" idx="1"/>
          </p:cNvCxnSpPr>
          <p:nvPr/>
        </p:nvCxnSpPr>
        <p:spPr>
          <a:xfrm>
            <a:off x="2613509" y="1501950"/>
            <a:ext cx="546576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3526750" y="1853829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90" idx="1"/>
          </p:cNvCxnSpPr>
          <p:nvPr/>
        </p:nvCxnSpPr>
        <p:spPr>
          <a:xfrm>
            <a:off x="3893749" y="2617356"/>
            <a:ext cx="333420" cy="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586013" y="2973921"/>
            <a:ext cx="15642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93746" y="6035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814443" y="58912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972550" y="587626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58273" y="420806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2"/>
            <a:endCxn id="37" idx="0"/>
          </p:cNvCxnSpPr>
          <p:nvPr/>
        </p:nvCxnSpPr>
        <p:spPr>
          <a:xfrm>
            <a:off x="3524938" y="4903241"/>
            <a:ext cx="808" cy="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2"/>
            <a:endCxn id="104" idx="0"/>
          </p:cNvCxnSpPr>
          <p:nvPr/>
        </p:nvCxnSpPr>
        <p:spPr>
          <a:xfrm flipH="1">
            <a:off x="3524938" y="3860473"/>
            <a:ext cx="2133194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H="1" flipV="1">
            <a:off x="3527084" y="2964945"/>
            <a:ext cx="6818" cy="2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0"/>
            <a:endCxn id="142" idx="1"/>
          </p:cNvCxnSpPr>
          <p:nvPr/>
        </p:nvCxnSpPr>
        <p:spPr>
          <a:xfrm rot="16200000" flipH="1" flipV="1">
            <a:off x="2204535" y="1295140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2"/>
            <a:endCxn id="104" idx="0"/>
          </p:cNvCxnSpPr>
          <p:nvPr/>
        </p:nvCxnSpPr>
        <p:spPr>
          <a:xfrm flipH="1">
            <a:off x="3524938" y="3887995"/>
            <a:ext cx="8964" cy="3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2"/>
            <a:endCxn id="98" idx="0"/>
          </p:cNvCxnSpPr>
          <p:nvPr/>
        </p:nvCxnSpPr>
        <p:spPr>
          <a:xfrm flipH="1">
            <a:off x="4364990" y="3860473"/>
            <a:ext cx="1293142" cy="3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2"/>
            <a:endCxn id="99" idx="0"/>
          </p:cNvCxnSpPr>
          <p:nvPr/>
        </p:nvCxnSpPr>
        <p:spPr>
          <a:xfrm flipH="1">
            <a:off x="5179068" y="3860473"/>
            <a:ext cx="479064" cy="3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3891603" y="4555652"/>
            <a:ext cx="10672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4731655" y="4576387"/>
            <a:ext cx="80748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4" idx="1"/>
            <a:endCxn id="39" idx="2"/>
          </p:cNvCxnSpPr>
          <p:nvPr/>
        </p:nvCxnSpPr>
        <p:spPr>
          <a:xfrm rot="10800000" flipH="1" flipV="1">
            <a:off x="696890" y="1505456"/>
            <a:ext cx="3668099" cy="4341322"/>
          </a:xfrm>
          <a:prstGeom prst="bentConnector4">
            <a:avLst>
              <a:gd name="adj1" fmla="val -6232"/>
              <a:gd name="adj2" fmla="val 10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4" idx="0"/>
            <a:endCxn id="41" idx="2"/>
          </p:cNvCxnSpPr>
          <p:nvPr/>
        </p:nvCxnSpPr>
        <p:spPr>
          <a:xfrm rot="16200000" flipH="1">
            <a:off x="921401" y="1599794"/>
            <a:ext cx="4596167" cy="3919165"/>
          </a:xfrm>
          <a:prstGeom prst="bentConnector5">
            <a:avLst>
              <a:gd name="adj1" fmla="val -4974"/>
              <a:gd name="adj2" fmla="val -26589"/>
              <a:gd name="adj3" fmla="val 11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7" idx="1"/>
            <a:endCxn id="44" idx="2"/>
          </p:cNvCxnSpPr>
          <p:nvPr/>
        </p:nvCxnSpPr>
        <p:spPr>
          <a:xfrm rot="10800000">
            <a:off x="1259903" y="1749620"/>
            <a:ext cx="1899178" cy="372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808313" y="252688"/>
            <a:ext cx="3642606" cy="644071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227169" y="22787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101" idx="1"/>
            <a:endCxn id="83" idx="3"/>
          </p:cNvCxnSpPr>
          <p:nvPr/>
        </p:nvCxnSpPr>
        <p:spPr>
          <a:xfrm flipH="1">
            <a:off x="3900567" y="3531572"/>
            <a:ext cx="326602" cy="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794930" y="36891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48847" y="23201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748847" y="157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6" idx="2"/>
            <a:endCxn id="125" idx="0"/>
          </p:cNvCxnSpPr>
          <p:nvPr/>
        </p:nvCxnSpPr>
        <p:spPr>
          <a:xfrm>
            <a:off x="7311859" y="2064725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748846" y="92093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>
            <a:stCxn id="129" idx="2"/>
            <a:endCxn id="126" idx="0"/>
          </p:cNvCxnSpPr>
          <p:nvPr/>
        </p:nvCxnSpPr>
        <p:spPr>
          <a:xfrm>
            <a:off x="7311858" y="1409258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8588147" y="37724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88147" y="20647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24" idx="3"/>
            <a:endCxn id="131" idx="1"/>
          </p:cNvCxnSpPr>
          <p:nvPr/>
        </p:nvCxnSpPr>
        <p:spPr>
          <a:xfrm>
            <a:off x="7920954" y="3933317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1"/>
            <a:endCxn id="125" idx="3"/>
          </p:cNvCxnSpPr>
          <p:nvPr/>
        </p:nvCxnSpPr>
        <p:spPr>
          <a:xfrm flipH="1">
            <a:off x="7874871" y="2412315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794930" y="30153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588147" y="29283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1"/>
            <a:endCxn id="138" idx="3"/>
          </p:cNvCxnSpPr>
          <p:nvPr/>
        </p:nvCxnSpPr>
        <p:spPr>
          <a:xfrm flipH="1" flipV="1">
            <a:off x="7920954" y="3259557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6" idx="1"/>
            <a:endCxn id="138" idx="1"/>
          </p:cNvCxnSpPr>
          <p:nvPr/>
        </p:nvCxnSpPr>
        <p:spPr>
          <a:xfrm rot="10800000" flipH="1" flipV="1">
            <a:off x="6748846" y="1820561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6" idx="3"/>
            <a:endCxn id="124" idx="3"/>
          </p:cNvCxnSpPr>
          <p:nvPr/>
        </p:nvCxnSpPr>
        <p:spPr>
          <a:xfrm>
            <a:off x="7874871" y="1820562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9914634" y="999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0781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14634" y="20427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4" idx="2"/>
            <a:endCxn id="146" idx="0"/>
          </p:cNvCxnSpPr>
          <p:nvPr/>
        </p:nvCxnSpPr>
        <p:spPr>
          <a:xfrm>
            <a:off x="10281299" y="1695118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46" idx="3"/>
          </p:cNvCxnSpPr>
          <p:nvPr/>
        </p:nvCxnSpPr>
        <p:spPr>
          <a:xfrm flipH="1" flipV="1">
            <a:off x="10647964" y="2390297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991463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914634" y="37757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5" idx="1"/>
            <a:endCxn id="150" idx="3"/>
          </p:cNvCxnSpPr>
          <p:nvPr/>
        </p:nvCxnSpPr>
        <p:spPr>
          <a:xfrm flipH="1">
            <a:off x="10647964" y="3259733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1"/>
            <a:endCxn id="151" idx="3"/>
          </p:cNvCxnSpPr>
          <p:nvPr/>
        </p:nvCxnSpPr>
        <p:spPr>
          <a:xfrm flipH="1">
            <a:off x="10647964" y="3259733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6" idx="1"/>
            <a:endCxn id="132" idx="3"/>
          </p:cNvCxnSpPr>
          <p:nvPr/>
        </p:nvCxnSpPr>
        <p:spPr>
          <a:xfrm flipH="1">
            <a:off x="9321477" y="2390297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0" idx="1"/>
            <a:endCxn id="139" idx="3"/>
          </p:cNvCxnSpPr>
          <p:nvPr/>
        </p:nvCxnSpPr>
        <p:spPr>
          <a:xfrm flipH="1">
            <a:off x="9321477" y="3259733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1"/>
            <a:endCxn id="131" idx="3"/>
          </p:cNvCxnSpPr>
          <p:nvPr/>
        </p:nvCxnSpPr>
        <p:spPr>
          <a:xfrm flipH="1" flipV="1">
            <a:off x="9321477" y="41199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6" idx="2"/>
            <a:endCxn id="150" idx="0"/>
          </p:cNvCxnSpPr>
          <p:nvPr/>
        </p:nvCxnSpPr>
        <p:spPr>
          <a:xfrm>
            <a:off x="10281299" y="2737886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0" idx="2"/>
            <a:endCxn id="151" idx="0"/>
          </p:cNvCxnSpPr>
          <p:nvPr/>
        </p:nvCxnSpPr>
        <p:spPr>
          <a:xfrm>
            <a:off x="10281299" y="3607322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97056" y="205181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297056" y="290991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328682" y="37773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454821" y="1917160"/>
            <a:ext cx="3513932" cy="35613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83" idx="1"/>
            <a:endCxn id="84" idx="3"/>
          </p:cNvCxnSpPr>
          <p:nvPr/>
        </p:nvCxnSpPr>
        <p:spPr>
          <a:xfrm flipH="1" flipV="1">
            <a:off x="2215066" y="3531571"/>
            <a:ext cx="952171" cy="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301087" y="3287408"/>
            <a:ext cx="91397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728" y="252689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FPV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8688" y="5299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N&gt;3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794929" y="441491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Bait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88147" y="4597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14634" y="46006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5" idx="1"/>
            <a:endCxn id="91" idx="3"/>
          </p:cNvCxnSpPr>
          <p:nvPr/>
        </p:nvCxnSpPr>
        <p:spPr>
          <a:xfrm flipH="1" flipV="1">
            <a:off x="7920953" y="4659078"/>
            <a:ext cx="667194" cy="2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1"/>
            <a:endCxn id="95" idx="3"/>
          </p:cNvCxnSpPr>
          <p:nvPr/>
        </p:nvCxnSpPr>
        <p:spPr>
          <a:xfrm flipH="1" flipV="1">
            <a:off x="9321477" y="49448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39193" y="45329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5" idx="1"/>
            <a:endCxn id="96" idx="3"/>
          </p:cNvCxnSpPr>
          <p:nvPr/>
        </p:nvCxnSpPr>
        <p:spPr>
          <a:xfrm flipH="1">
            <a:off x="10647964" y="3259733"/>
            <a:ext cx="459850" cy="16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1" idx="2"/>
            <a:endCxn id="96" idx="0"/>
          </p:cNvCxnSpPr>
          <p:nvPr/>
        </p:nvCxnSpPr>
        <p:spPr>
          <a:xfrm>
            <a:off x="10281299" y="4470897"/>
            <a:ext cx="0" cy="1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94251" y="5151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94251" y="42182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82185" y="6078253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Bait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9" idx="3"/>
            <a:endCxn id="113" idx="1"/>
          </p:cNvCxnSpPr>
          <p:nvPr/>
        </p:nvCxnSpPr>
        <p:spPr>
          <a:xfrm flipV="1">
            <a:off x="5545733" y="4565798"/>
            <a:ext cx="48518" cy="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3" idx="2"/>
            <a:endCxn id="112" idx="0"/>
          </p:cNvCxnSpPr>
          <p:nvPr/>
        </p:nvCxnSpPr>
        <p:spPr>
          <a:xfrm>
            <a:off x="5960916" y="4913387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6" idx="4"/>
            <a:endCxn id="112" idx="2"/>
          </p:cNvCxnSpPr>
          <p:nvPr/>
        </p:nvCxnSpPr>
        <p:spPr>
          <a:xfrm rot="16200000" flipH="1">
            <a:off x="2400981" y="2286936"/>
            <a:ext cx="3573196" cy="3546673"/>
          </a:xfrm>
          <a:prstGeom prst="bentConnector3">
            <a:avLst>
              <a:gd name="adj1" fmla="val 1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896023" y="3258957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88487" y="161748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38160" y="5650304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2678140" y="2457013"/>
            <a:ext cx="96750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82163" y="4876458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2691334" y="4189902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3905867" y="485349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936641" y="1917665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Sonar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HV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07879" y="232466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0"/>
            <a:endCxn id="38" idx="2"/>
          </p:cNvCxnSpPr>
          <p:nvPr/>
        </p:nvCxnSpPr>
        <p:spPr>
          <a:xfrm flipV="1">
            <a:off x="4374544" y="2105809"/>
            <a:ext cx="0" cy="218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452571" y="3571924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2" idx="3"/>
            <a:endCxn id="124" idx="2"/>
          </p:cNvCxnSpPr>
          <p:nvPr/>
        </p:nvCxnSpPr>
        <p:spPr>
          <a:xfrm flipV="1">
            <a:off x="4928310" y="5550967"/>
            <a:ext cx="1969072" cy="3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678101" y="3253824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3650214" y="3497987"/>
            <a:ext cx="245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3161894" y="2945339"/>
            <a:ext cx="2264" cy="308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3650214" y="2672254"/>
            <a:ext cx="357665" cy="82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443401" y="465650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3"/>
            <a:endCxn id="60" idx="2"/>
          </p:cNvCxnSpPr>
          <p:nvPr/>
        </p:nvCxnSpPr>
        <p:spPr>
          <a:xfrm flipV="1">
            <a:off x="4928310" y="4466385"/>
            <a:ext cx="1978242" cy="140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4025259" y="39761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V="1">
            <a:off x="4391924" y="4671311"/>
            <a:ext cx="0" cy="182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25319" y="323175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Barsuk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423320" y="323176"/>
            <a:ext cx="3833496" cy="577753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370264" y="1817956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370264" y="273380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80" idx="0"/>
            <a:endCxn id="79" idx="2"/>
          </p:cNvCxnSpPr>
          <p:nvPr/>
        </p:nvCxnSpPr>
        <p:spPr>
          <a:xfrm flipV="1">
            <a:off x="8694896" y="2513135"/>
            <a:ext cx="0" cy="2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470415" y="181884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79" idx="1"/>
            <a:endCxn id="88" idx="3"/>
          </p:cNvCxnSpPr>
          <p:nvPr/>
        </p:nvCxnSpPr>
        <p:spPr>
          <a:xfrm flipH="1">
            <a:off x="8119679" y="2165546"/>
            <a:ext cx="250585" cy="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470415" y="2693358"/>
            <a:ext cx="649264" cy="735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452571" y="409697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RegEx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&gt;50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100" name="直接箭头连接符 99"/>
          <p:cNvCxnSpPr>
            <a:stCxn id="88" idx="2"/>
            <a:endCxn id="66" idx="0"/>
          </p:cNvCxnSpPr>
          <p:nvPr/>
        </p:nvCxnSpPr>
        <p:spPr>
          <a:xfrm>
            <a:off x="7795047" y="2514019"/>
            <a:ext cx="0" cy="1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471507" y="458186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66" idx="2"/>
            <a:endCxn id="154" idx="0"/>
          </p:cNvCxnSpPr>
          <p:nvPr/>
        </p:nvCxnSpPr>
        <p:spPr>
          <a:xfrm>
            <a:off x="7795047" y="3428982"/>
            <a:ext cx="1092" cy="19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471507" y="362854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/10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8370264" y="362854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54" idx="2"/>
            <a:endCxn id="135" idx="0"/>
          </p:cNvCxnSpPr>
          <p:nvPr/>
        </p:nvCxnSpPr>
        <p:spPr>
          <a:xfrm>
            <a:off x="7796139" y="4323722"/>
            <a:ext cx="0" cy="25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55" idx="1"/>
            <a:endCxn id="154" idx="3"/>
          </p:cNvCxnSpPr>
          <p:nvPr/>
        </p:nvCxnSpPr>
        <p:spPr>
          <a:xfrm flipH="1">
            <a:off x="8120771" y="3976133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35" idx="2"/>
            <a:endCxn id="42" idx="3"/>
          </p:cNvCxnSpPr>
          <p:nvPr/>
        </p:nvCxnSpPr>
        <p:spPr>
          <a:xfrm rot="5400000">
            <a:off x="6062990" y="4142360"/>
            <a:ext cx="598470" cy="2867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60" idx="1"/>
            <a:endCxn id="365" idx="3"/>
          </p:cNvCxnSpPr>
          <p:nvPr/>
        </p:nvCxnSpPr>
        <p:spPr>
          <a:xfrm flipH="1" flipV="1">
            <a:off x="6273378" y="4008114"/>
            <a:ext cx="179193" cy="1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124" idx="1"/>
            <a:endCxn id="365" idx="2"/>
          </p:cNvCxnSpPr>
          <p:nvPr/>
        </p:nvCxnSpPr>
        <p:spPr>
          <a:xfrm flipH="1" flipV="1">
            <a:off x="5914794" y="4336981"/>
            <a:ext cx="528607" cy="76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42" idx="0"/>
            <a:endCxn id="51" idx="2"/>
          </p:cNvCxnSpPr>
          <p:nvPr/>
        </p:nvCxnSpPr>
        <p:spPr>
          <a:xfrm flipV="1">
            <a:off x="4383235" y="5341818"/>
            <a:ext cx="8689" cy="308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51" idx="1"/>
            <a:endCxn id="44" idx="3"/>
          </p:cNvCxnSpPr>
          <p:nvPr/>
        </p:nvCxnSpPr>
        <p:spPr>
          <a:xfrm flipH="1">
            <a:off x="3627812" y="5097655"/>
            <a:ext cx="2780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51" idx="1"/>
            <a:endCxn id="48" idx="3"/>
          </p:cNvCxnSpPr>
          <p:nvPr/>
        </p:nvCxnSpPr>
        <p:spPr>
          <a:xfrm flipH="1" flipV="1">
            <a:off x="3636983" y="4411099"/>
            <a:ext cx="268884" cy="68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42" idx="1"/>
            <a:endCxn id="44" idx="2"/>
          </p:cNvCxnSpPr>
          <p:nvPr/>
        </p:nvCxnSpPr>
        <p:spPr>
          <a:xfrm flipH="1" flipV="1">
            <a:off x="3154988" y="5318851"/>
            <a:ext cx="683172" cy="55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266"/>
          <p:cNvCxnSpPr>
            <a:stCxn id="201" idx="1"/>
            <a:endCxn id="42" idx="1"/>
          </p:cNvCxnSpPr>
          <p:nvPr/>
        </p:nvCxnSpPr>
        <p:spPr>
          <a:xfrm rot="10800000" flipH="1" flipV="1">
            <a:off x="2678100" y="3497987"/>
            <a:ext cx="1160059" cy="2377522"/>
          </a:xfrm>
          <a:prstGeom prst="bentConnector3">
            <a:avLst>
              <a:gd name="adj1" fmla="val -197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cxnSpLocks/>
            <a:stCxn id="65" idx="1"/>
            <a:endCxn id="79" idx="3"/>
          </p:cNvCxnSpPr>
          <p:nvPr/>
        </p:nvCxnSpPr>
        <p:spPr>
          <a:xfrm flipH="1">
            <a:off x="9019528" y="2138862"/>
            <a:ext cx="917113" cy="2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肘形连接符 330"/>
          <p:cNvCxnSpPr>
            <a:stCxn id="224" idx="0"/>
            <a:endCxn id="38" idx="3"/>
          </p:cNvCxnSpPr>
          <p:nvPr/>
        </p:nvCxnSpPr>
        <p:spPr>
          <a:xfrm rot="5400000" flipH="1" flipV="1">
            <a:off x="3569019" y="2684551"/>
            <a:ext cx="2114486" cy="468676"/>
          </a:xfrm>
          <a:prstGeom prst="bentConnector4">
            <a:avLst>
              <a:gd name="adj1" fmla="val 4653"/>
              <a:gd name="adj2" fmla="val 1285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5556209" y="2673105"/>
            <a:ext cx="717169" cy="728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5556209" y="3679246"/>
            <a:ext cx="717169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79" name="直接箭头连接符 378"/>
          <p:cNvCxnSpPr>
            <a:stCxn id="365" idx="1"/>
            <a:endCxn id="224" idx="3"/>
          </p:cNvCxnSpPr>
          <p:nvPr/>
        </p:nvCxnSpPr>
        <p:spPr>
          <a:xfrm flipH="1">
            <a:off x="4758589" y="4008114"/>
            <a:ext cx="797620" cy="3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cxnSpLocks/>
            <a:stCxn id="356" idx="1"/>
            <a:endCxn id="77" idx="3"/>
          </p:cNvCxnSpPr>
          <p:nvPr/>
        </p:nvCxnSpPr>
        <p:spPr>
          <a:xfrm flipH="1" flipV="1">
            <a:off x="4741209" y="2672254"/>
            <a:ext cx="815000" cy="36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cxnSpLocks/>
            <a:stCxn id="365" idx="0"/>
            <a:endCxn id="356" idx="2"/>
          </p:cNvCxnSpPr>
          <p:nvPr/>
        </p:nvCxnSpPr>
        <p:spPr>
          <a:xfrm flipV="1">
            <a:off x="5914794" y="3401722"/>
            <a:ext cx="0" cy="27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肘形连接符 407"/>
          <p:cNvCxnSpPr>
            <a:cxnSpLocks/>
            <a:stCxn id="20" idx="3"/>
            <a:endCxn id="66" idx="3"/>
          </p:cNvCxnSpPr>
          <p:nvPr/>
        </p:nvCxnSpPr>
        <p:spPr>
          <a:xfrm flipV="1">
            <a:off x="4868136" y="3061170"/>
            <a:ext cx="3251543" cy="436817"/>
          </a:xfrm>
          <a:prstGeom prst="bentConnector3">
            <a:avLst>
              <a:gd name="adj1" fmla="val 105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cxnSpLocks/>
            <a:stCxn id="356" idx="0"/>
            <a:endCxn id="88" idx="1"/>
          </p:cNvCxnSpPr>
          <p:nvPr/>
        </p:nvCxnSpPr>
        <p:spPr>
          <a:xfrm flipV="1">
            <a:off x="5914794" y="2166430"/>
            <a:ext cx="1555621" cy="50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矩形 425"/>
          <p:cNvSpPr/>
          <p:nvPr/>
        </p:nvSpPr>
        <p:spPr>
          <a:xfrm>
            <a:off x="8361094" y="4581859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7" name="直接箭头连接符 426"/>
          <p:cNvCxnSpPr/>
          <p:nvPr/>
        </p:nvCxnSpPr>
        <p:spPr>
          <a:xfrm flipH="1">
            <a:off x="8111601" y="4963308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/>
          <p:cNvSpPr txBox="1"/>
          <p:nvPr/>
        </p:nvSpPr>
        <p:spPr>
          <a:xfrm>
            <a:off x="5046315" y="5940934"/>
            <a:ext cx="289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1" name="文本框 430"/>
          <p:cNvSpPr txBox="1"/>
          <p:nvPr/>
        </p:nvSpPr>
        <p:spPr>
          <a:xfrm>
            <a:off x="5054827" y="5206998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2" name="文本框 431"/>
          <p:cNvSpPr txBox="1"/>
          <p:nvPr/>
        </p:nvSpPr>
        <p:spPr>
          <a:xfrm>
            <a:off x="4646590" y="2211264"/>
            <a:ext cx="289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3" name="文本框 432"/>
          <p:cNvSpPr txBox="1"/>
          <p:nvPr/>
        </p:nvSpPr>
        <p:spPr>
          <a:xfrm>
            <a:off x="4574382" y="3902238"/>
            <a:ext cx="2720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4" name="文本框 433"/>
          <p:cNvSpPr txBox="1"/>
          <p:nvPr/>
        </p:nvSpPr>
        <p:spPr>
          <a:xfrm>
            <a:off x="9608907" y="2147306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5" name="文本框 434"/>
          <p:cNvSpPr txBox="1"/>
          <p:nvPr/>
        </p:nvSpPr>
        <p:spPr>
          <a:xfrm>
            <a:off x="5054827" y="3388170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5FEACA-C42A-2295-C452-A5DE1B4FFD11}"/>
              </a:ext>
            </a:extLst>
          </p:cNvPr>
          <p:cNvSpPr/>
          <p:nvPr/>
        </p:nvSpPr>
        <p:spPr>
          <a:xfrm>
            <a:off x="6574542" y="1514056"/>
            <a:ext cx="6679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265E26-0FFF-9378-897D-58C50B4B3635}"/>
              </a:ext>
            </a:extLst>
          </p:cNvPr>
          <p:cNvCxnSpPr>
            <a:cxnSpLocks/>
            <a:stCxn id="91" idx="2"/>
            <a:endCxn id="15" idx="0"/>
          </p:cNvCxnSpPr>
          <p:nvPr/>
        </p:nvCxnSpPr>
        <p:spPr>
          <a:xfrm>
            <a:off x="6777203" y="1104876"/>
            <a:ext cx="131293" cy="40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73883B-2263-04E9-D02A-49BAC5A71D3E}"/>
              </a:ext>
            </a:extLst>
          </p:cNvPr>
          <p:cNvCxnSpPr>
            <a:cxnSpLocks/>
            <a:stCxn id="15" idx="2"/>
            <a:endCxn id="87" idx="0"/>
          </p:cNvCxnSpPr>
          <p:nvPr/>
        </p:nvCxnSpPr>
        <p:spPr>
          <a:xfrm flipH="1">
            <a:off x="6904521" y="2209235"/>
            <a:ext cx="3975" cy="48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76BA225-40D6-0DA4-B08D-08DEC1993A60}"/>
              </a:ext>
            </a:extLst>
          </p:cNvPr>
          <p:cNvCxnSpPr>
            <a:cxnSpLocks/>
            <a:stCxn id="65" idx="3"/>
            <a:endCxn id="91" idx="0"/>
          </p:cNvCxnSpPr>
          <p:nvPr/>
        </p:nvCxnSpPr>
        <p:spPr>
          <a:xfrm flipH="1" flipV="1">
            <a:off x="6777203" y="409697"/>
            <a:ext cx="4285462" cy="1729165"/>
          </a:xfrm>
          <a:prstGeom prst="bentConnector4">
            <a:avLst>
              <a:gd name="adj1" fmla="val -5334"/>
              <a:gd name="adj2" fmla="val 113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360A4CA-BD21-B91F-7221-72ED89CE2A6A}"/>
              </a:ext>
            </a:extLst>
          </p:cNvPr>
          <p:cNvSpPr/>
          <p:nvPr/>
        </p:nvSpPr>
        <p:spPr>
          <a:xfrm>
            <a:off x="5554906" y="434193"/>
            <a:ext cx="718471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RegEx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&lt;3000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523DF7-400B-4034-B6F8-BA567CA588CE}"/>
              </a:ext>
            </a:extLst>
          </p:cNvPr>
          <p:cNvCxnSpPr>
            <a:cxnSpLocks/>
            <a:stCxn id="33" idx="2"/>
            <a:endCxn id="15" idx="0"/>
          </p:cNvCxnSpPr>
          <p:nvPr/>
        </p:nvCxnSpPr>
        <p:spPr>
          <a:xfrm>
            <a:off x="5914142" y="1129372"/>
            <a:ext cx="994354" cy="38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39C7051-737F-B947-5D02-992B9B2053CA}"/>
              </a:ext>
            </a:extLst>
          </p:cNvPr>
          <p:cNvSpPr/>
          <p:nvPr/>
        </p:nvSpPr>
        <p:spPr>
          <a:xfrm>
            <a:off x="5556209" y="1748746"/>
            <a:ext cx="717169" cy="688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&gt;1000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FC0451-8752-5136-E0D6-BA1BE3DA5DBC}"/>
              </a:ext>
            </a:extLst>
          </p:cNvPr>
          <p:cNvCxnSpPr>
            <a:cxnSpLocks/>
            <a:stCxn id="87" idx="1"/>
            <a:endCxn id="356" idx="3"/>
          </p:cNvCxnSpPr>
          <p:nvPr/>
        </p:nvCxnSpPr>
        <p:spPr>
          <a:xfrm flipH="1">
            <a:off x="6273378" y="3037414"/>
            <a:ext cx="29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186778D-2C1A-CA67-EBDC-891820093082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4868136" y="2092794"/>
            <a:ext cx="688073" cy="140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E91E8B4F-2362-392D-1FEF-78EEF8958800}"/>
              </a:ext>
            </a:extLst>
          </p:cNvPr>
          <p:cNvSpPr/>
          <p:nvPr/>
        </p:nvSpPr>
        <p:spPr>
          <a:xfrm>
            <a:off x="6570567" y="2689824"/>
            <a:ext cx="6679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EF095AE-D296-BDE8-18D6-EEB88D121F0B}"/>
              </a:ext>
            </a:extLst>
          </p:cNvPr>
          <p:cNvCxnSpPr>
            <a:cxnSpLocks/>
            <a:stCxn id="30" idx="3"/>
            <a:endCxn id="87" idx="0"/>
          </p:cNvCxnSpPr>
          <p:nvPr/>
        </p:nvCxnSpPr>
        <p:spPr>
          <a:xfrm>
            <a:off x="6273378" y="2092794"/>
            <a:ext cx="631143" cy="59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8AF9131-6C1B-12D8-F49B-C29A3233ED6C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 flipV="1">
            <a:off x="4868136" y="781783"/>
            <a:ext cx="686770" cy="271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0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929</Words>
  <Application>Microsoft Office PowerPoint</Application>
  <PresentationFormat>宽屏</PresentationFormat>
  <Paragraphs>516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黑体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江 汉</cp:lastModifiedBy>
  <cp:revision>357</cp:revision>
  <dcterms:created xsi:type="dcterms:W3CDTF">2023-02-14T02:23:32Z</dcterms:created>
  <dcterms:modified xsi:type="dcterms:W3CDTF">2024-07-31T18:03:03Z</dcterms:modified>
</cp:coreProperties>
</file>