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>
        <p:scale>
          <a:sx n="75" d="100"/>
          <a:sy n="75" d="100"/>
        </p:scale>
        <p:origin x="114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67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496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49786" y="2073383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173960" y="3568355"/>
            <a:ext cx="733330" cy="6971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 flipV="1">
            <a:off x="2907290" y="3916913"/>
            <a:ext cx="580247" cy="13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</p:cNvCxnSpPr>
          <p:nvPr/>
        </p:nvCxnSpPr>
        <p:spPr>
          <a:xfrm>
            <a:off x="2907290" y="3916913"/>
            <a:ext cx="671656" cy="706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790993" y="2497957"/>
            <a:ext cx="972113" cy="488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46273" y="250533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20" idx="3"/>
            <a:endCxn id="19" idx="1"/>
          </p:cNvCxnSpPr>
          <p:nvPr/>
        </p:nvCxnSpPr>
        <p:spPr>
          <a:xfrm flipV="1">
            <a:off x="2418386" y="2742120"/>
            <a:ext cx="372607" cy="7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104500" y="644558"/>
            <a:ext cx="1083950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3" name="矩形 42"/>
          <p:cNvSpPr/>
          <p:nvPr/>
        </p:nvSpPr>
        <p:spPr>
          <a:xfrm>
            <a:off x="7424660" y="316440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600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53591" y="661236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Capacitor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48" name="矩形 47"/>
          <p:cNvSpPr/>
          <p:nvPr/>
        </p:nvSpPr>
        <p:spPr>
          <a:xfrm>
            <a:off x="7424660" y="250176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</a:p>
        </p:txBody>
      </p:sp>
      <p:cxnSp>
        <p:nvCxnSpPr>
          <p:cNvPr id="14" name="直接箭头连接符 13"/>
          <p:cNvCxnSpPr>
            <a:stCxn id="213" idx="3"/>
            <a:endCxn id="262" idx="1"/>
          </p:cNvCxnSpPr>
          <p:nvPr/>
        </p:nvCxnSpPr>
        <p:spPr>
          <a:xfrm flipV="1">
            <a:off x="5297114" y="2742120"/>
            <a:ext cx="281297" cy="1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62" idx="3"/>
            <a:endCxn id="48" idx="1"/>
          </p:cNvCxnSpPr>
          <p:nvPr/>
        </p:nvCxnSpPr>
        <p:spPr>
          <a:xfrm flipV="1">
            <a:off x="6550524" y="2722961"/>
            <a:ext cx="874136" cy="19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2151025" y="3381172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66" name="矩形 65"/>
          <p:cNvSpPr/>
          <p:nvPr/>
        </p:nvSpPr>
        <p:spPr>
          <a:xfrm>
            <a:off x="2151025" y="38822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4" name="直接箭头连接符 193"/>
          <p:cNvCxnSpPr>
            <a:stCxn id="19" idx="2"/>
            <a:endCxn id="65" idx="0"/>
          </p:cNvCxnSpPr>
          <p:nvPr/>
        </p:nvCxnSpPr>
        <p:spPr>
          <a:xfrm flipH="1">
            <a:off x="2714037" y="2986283"/>
            <a:ext cx="563013" cy="394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/>
          <p:cNvCxnSpPr>
            <a:stCxn id="262" idx="3"/>
            <a:endCxn id="43" idx="1"/>
          </p:cNvCxnSpPr>
          <p:nvPr/>
        </p:nvCxnSpPr>
        <p:spPr>
          <a:xfrm>
            <a:off x="6550524" y="2742120"/>
            <a:ext cx="874136" cy="6664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矩形 212"/>
          <p:cNvSpPr/>
          <p:nvPr/>
        </p:nvSpPr>
        <p:spPr>
          <a:xfrm>
            <a:off x="4206964" y="2531449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800/650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9" name="直接箭头连接符 208"/>
          <p:cNvCxnSpPr>
            <a:stCxn id="19" idx="3"/>
            <a:endCxn id="213" idx="1"/>
          </p:cNvCxnSpPr>
          <p:nvPr/>
        </p:nvCxnSpPr>
        <p:spPr>
          <a:xfrm>
            <a:off x="3763106" y="2742120"/>
            <a:ext cx="443858" cy="14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/>
          <p:cNvSpPr/>
          <p:nvPr/>
        </p:nvSpPr>
        <p:spPr>
          <a:xfrm>
            <a:off x="5578411" y="2497957"/>
            <a:ext cx="972113" cy="488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19" idx="0"/>
            <a:endCxn id="44" idx="2"/>
          </p:cNvCxnSpPr>
          <p:nvPr/>
        </p:nvCxnSpPr>
        <p:spPr>
          <a:xfrm flipH="1" flipV="1">
            <a:off x="2116603" y="1103629"/>
            <a:ext cx="1160447" cy="13943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947677" y="54261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44" idx="3"/>
            <a:endCxn id="58" idx="1"/>
          </p:cNvCxnSpPr>
          <p:nvPr/>
        </p:nvCxnSpPr>
        <p:spPr>
          <a:xfrm>
            <a:off x="2679615" y="882433"/>
            <a:ext cx="268062" cy="7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2140400" y="4368528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Diving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58" idx="3"/>
            <a:endCxn id="38" idx="1"/>
          </p:cNvCxnSpPr>
          <p:nvPr/>
        </p:nvCxnSpPr>
        <p:spPr>
          <a:xfrm flipV="1">
            <a:off x="3681007" y="888721"/>
            <a:ext cx="423493" cy="1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9" idx="0"/>
            <a:endCxn id="38" idx="2"/>
          </p:cNvCxnSpPr>
          <p:nvPr/>
        </p:nvCxnSpPr>
        <p:spPr>
          <a:xfrm flipV="1">
            <a:off x="3277050" y="1132884"/>
            <a:ext cx="1369425" cy="1365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矩形 179"/>
          <p:cNvSpPr/>
          <p:nvPr/>
        </p:nvSpPr>
        <p:spPr>
          <a:xfrm>
            <a:off x="5466574" y="53484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4" name="直接箭头连接符 163"/>
          <p:cNvCxnSpPr>
            <a:stCxn id="38" idx="3"/>
            <a:endCxn id="180" idx="1"/>
          </p:cNvCxnSpPr>
          <p:nvPr/>
        </p:nvCxnSpPr>
        <p:spPr>
          <a:xfrm flipV="1">
            <a:off x="5188450" y="882434"/>
            <a:ext cx="278124" cy="6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矩形 184"/>
          <p:cNvSpPr/>
          <p:nvPr/>
        </p:nvSpPr>
        <p:spPr>
          <a:xfrm>
            <a:off x="6550524" y="53484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AND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>
            <a:stCxn id="180" idx="3"/>
            <a:endCxn id="185" idx="1"/>
          </p:cNvCxnSpPr>
          <p:nvPr/>
        </p:nvCxnSpPr>
        <p:spPr>
          <a:xfrm>
            <a:off x="6199904" y="882434"/>
            <a:ext cx="350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矩形 192"/>
          <p:cNvSpPr/>
          <p:nvPr/>
        </p:nvSpPr>
        <p:spPr>
          <a:xfrm>
            <a:off x="4563784" y="15552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Relay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8" name="肘形连接符 177"/>
          <p:cNvCxnSpPr>
            <a:stCxn id="185" idx="2"/>
            <a:endCxn id="193" idx="0"/>
          </p:cNvCxnSpPr>
          <p:nvPr/>
        </p:nvCxnSpPr>
        <p:spPr>
          <a:xfrm rot="5400000">
            <a:off x="5761186" y="399286"/>
            <a:ext cx="325267" cy="19867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/>
          <p:cNvCxnSpPr>
            <a:stCxn id="19" idx="0"/>
            <a:endCxn id="193" idx="1"/>
          </p:cNvCxnSpPr>
          <p:nvPr/>
        </p:nvCxnSpPr>
        <p:spPr>
          <a:xfrm flipV="1">
            <a:off x="3277050" y="1902880"/>
            <a:ext cx="1286734" cy="595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5833239" y="16620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4" name="直接箭头连接符 183"/>
          <p:cNvCxnSpPr>
            <a:stCxn id="193" idx="3"/>
            <a:endCxn id="201" idx="1"/>
          </p:cNvCxnSpPr>
          <p:nvPr/>
        </p:nvCxnSpPr>
        <p:spPr>
          <a:xfrm>
            <a:off x="5297114" y="1902880"/>
            <a:ext cx="536125" cy="33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3644407" y="347350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13215" y="347350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-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10184" y="347350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肘形连接符 6"/>
          <p:cNvCxnSpPr>
            <a:stCxn id="58" idx="0"/>
            <a:endCxn id="185" idx="0"/>
          </p:cNvCxnSpPr>
          <p:nvPr/>
        </p:nvCxnSpPr>
        <p:spPr>
          <a:xfrm rot="5400000" flipH="1" flipV="1">
            <a:off x="5111881" y="-1262694"/>
            <a:ext cx="7769" cy="3602847"/>
          </a:xfrm>
          <a:prstGeom prst="bentConnector3">
            <a:avLst>
              <a:gd name="adj1" fmla="val 3042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13" idx="2"/>
            <a:endCxn id="40" idx="0"/>
          </p:cNvCxnSpPr>
          <p:nvPr/>
        </p:nvCxnSpPr>
        <p:spPr>
          <a:xfrm>
            <a:off x="4752039" y="2981858"/>
            <a:ext cx="127841" cy="4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9" idx="3"/>
            <a:endCxn id="40" idx="1"/>
          </p:cNvCxnSpPr>
          <p:nvPr/>
        </p:nvCxnSpPr>
        <p:spPr>
          <a:xfrm flipV="1">
            <a:off x="4377737" y="3821098"/>
            <a:ext cx="13547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0" idx="3"/>
            <a:endCxn id="45" idx="1"/>
          </p:cNvCxnSpPr>
          <p:nvPr/>
        </p:nvCxnSpPr>
        <p:spPr>
          <a:xfrm>
            <a:off x="5246545" y="3821098"/>
            <a:ext cx="163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45" idx="0"/>
            <a:endCxn id="213" idx="2"/>
          </p:cNvCxnSpPr>
          <p:nvPr/>
        </p:nvCxnSpPr>
        <p:spPr>
          <a:xfrm flipH="1" flipV="1">
            <a:off x="4752039" y="2981858"/>
            <a:ext cx="1024810" cy="491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0287179" y="7698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0" name="肘形连接符 119"/>
          <p:cNvCxnSpPr>
            <a:stCxn id="140" idx="0"/>
            <a:endCxn id="126" idx="0"/>
          </p:cNvCxnSpPr>
          <p:nvPr/>
        </p:nvCxnSpPr>
        <p:spPr>
          <a:xfrm rot="16200000" flipH="1" flipV="1">
            <a:off x="9061331" y="-822596"/>
            <a:ext cx="37" cy="3184988"/>
          </a:xfrm>
          <a:prstGeom prst="bentConnector3">
            <a:avLst>
              <a:gd name="adj1" fmla="val -11176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06" idx="2"/>
            <a:endCxn id="42" idx="3"/>
          </p:cNvCxnSpPr>
          <p:nvPr/>
        </p:nvCxnSpPr>
        <p:spPr>
          <a:xfrm rot="5400000">
            <a:off x="7470473" y="2064054"/>
            <a:ext cx="1709487" cy="511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174715" y="3994249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55959" y="16376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Oxygen1000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611555" y="3660485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500/1500</a:t>
            </a:r>
          </a:p>
        </p:txBody>
      </p:sp>
      <p:sp>
        <p:nvSpPr>
          <p:cNvPr id="43" name="矩形 42"/>
          <p:cNvSpPr/>
          <p:nvPr/>
        </p:nvSpPr>
        <p:spPr>
          <a:xfrm>
            <a:off x="2641077" y="287533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632540" y="532248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632540" y="472778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626063" y="4331311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64122" y="186110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705780" y="2402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638192" y="35421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1"/>
            <a:endCxn id="38" idx="3"/>
          </p:cNvCxnSpPr>
          <p:nvPr/>
        </p:nvCxnSpPr>
        <p:spPr>
          <a:xfrm flipH="1" flipV="1">
            <a:off x="4828072" y="407930"/>
            <a:ext cx="877708" cy="179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 flipV="1">
            <a:off x="6371522" y="3885690"/>
            <a:ext cx="240033" cy="40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7625232" y="158088"/>
            <a:ext cx="888622" cy="842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if(60-100)?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33670" y="22484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*2.5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33665" y="22484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2.5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67000" y="2596069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3127134" y="2303494"/>
            <a:ext cx="0" cy="57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148830" y="3496774"/>
            <a:ext cx="812576" cy="7525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67163" y="402275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201" name="矩形 200"/>
          <p:cNvSpPr/>
          <p:nvPr/>
        </p:nvSpPr>
        <p:spPr>
          <a:xfrm>
            <a:off x="2646115" y="3671900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 flipV="1">
            <a:off x="3618228" y="3916063"/>
            <a:ext cx="556487" cy="3172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27134" y="3363665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419" idx="1"/>
          </p:cNvCxnSpPr>
          <p:nvPr/>
        </p:nvCxnSpPr>
        <p:spPr>
          <a:xfrm flipV="1">
            <a:off x="3618228" y="1579983"/>
            <a:ext cx="2037726" cy="2336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599616" y="35381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8182397" y="4499562"/>
            <a:ext cx="797863" cy="777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7208765" y="5208425"/>
            <a:ext cx="641456" cy="670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10:50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6802" y="22676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135550" y="22797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386" idx="1"/>
          </p:cNvCxnSpPr>
          <p:nvPr/>
        </p:nvCxnSpPr>
        <p:spPr>
          <a:xfrm flipV="1">
            <a:off x="6790132" y="1530088"/>
            <a:ext cx="862082" cy="1085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 flipV="1">
            <a:off x="5868880" y="2615259"/>
            <a:ext cx="187922" cy="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690146" y="2082298"/>
            <a:ext cx="1445404" cy="545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21525" y="22484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54855" y="2596070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 flipV="1">
            <a:off x="3618228" y="3889698"/>
            <a:ext cx="2019964" cy="263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145113" y="2563957"/>
            <a:ext cx="464580" cy="355845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2564123" y="2082299"/>
            <a:ext cx="81993" cy="1833765"/>
          </a:xfrm>
          <a:prstGeom prst="bentConnector3">
            <a:avLst>
              <a:gd name="adj1" fmla="val 3788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1427767" y="38585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2"/>
            <a:endCxn id="224" idx="1"/>
          </p:cNvCxnSpPr>
          <p:nvPr/>
        </p:nvCxnSpPr>
        <p:spPr>
          <a:xfrm rot="5400000" flipH="1">
            <a:off x="5683470" y="-49531"/>
            <a:ext cx="27108" cy="8538514"/>
          </a:xfrm>
          <a:prstGeom prst="bentConnector4">
            <a:avLst>
              <a:gd name="adj1" fmla="val -7824358"/>
              <a:gd name="adj2" fmla="val 1026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endCxn id="224" idx="3"/>
          </p:cNvCxnSpPr>
          <p:nvPr/>
        </p:nvCxnSpPr>
        <p:spPr>
          <a:xfrm flipH="1" flipV="1">
            <a:off x="2161097" y="4206172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2161097" y="3916063"/>
            <a:ext cx="485018" cy="290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758564" y="5543677"/>
            <a:ext cx="4502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51" idx="3"/>
            <a:endCxn id="48" idx="1"/>
          </p:cNvCxnSpPr>
          <p:nvPr/>
        </p:nvCxnSpPr>
        <p:spPr>
          <a:xfrm>
            <a:off x="3598176" y="4575474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矩形 245"/>
          <p:cNvSpPr/>
          <p:nvPr/>
        </p:nvSpPr>
        <p:spPr>
          <a:xfrm>
            <a:off x="1420174" y="5495794"/>
            <a:ext cx="1462045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FabMachine</a:t>
            </a:r>
          </a:p>
        </p:txBody>
      </p:sp>
      <p:sp>
        <p:nvSpPr>
          <p:cNvPr id="251" name="矩形 250"/>
          <p:cNvSpPr/>
          <p:nvPr/>
        </p:nvSpPr>
        <p:spPr>
          <a:xfrm>
            <a:off x="3189291" y="53618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5" name="直接箭头连接符 254"/>
          <p:cNvCxnSpPr>
            <a:stCxn id="251" idx="1"/>
            <a:endCxn id="246" idx="3"/>
          </p:cNvCxnSpPr>
          <p:nvPr/>
        </p:nvCxnSpPr>
        <p:spPr>
          <a:xfrm flipH="1">
            <a:off x="2882219" y="5709409"/>
            <a:ext cx="307072" cy="75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矩形 260"/>
          <p:cNvSpPr/>
          <p:nvPr/>
        </p:nvSpPr>
        <p:spPr>
          <a:xfrm>
            <a:off x="4147536" y="53618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If(100)?1:0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3" name="直接箭头连接符 262"/>
          <p:cNvCxnSpPr>
            <a:stCxn id="44" idx="1"/>
            <a:endCxn id="261" idx="3"/>
          </p:cNvCxnSpPr>
          <p:nvPr/>
        </p:nvCxnSpPr>
        <p:spPr>
          <a:xfrm flipH="1">
            <a:off x="4880866" y="5543678"/>
            <a:ext cx="751674" cy="16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/>
          <p:cNvCxnSpPr>
            <a:stCxn id="261" idx="1"/>
            <a:endCxn id="251" idx="3"/>
          </p:cNvCxnSpPr>
          <p:nvPr/>
        </p:nvCxnSpPr>
        <p:spPr>
          <a:xfrm flipH="1">
            <a:off x="3922621" y="5709408"/>
            <a:ext cx="2249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接箭头连接符 295"/>
          <p:cNvCxnSpPr>
            <a:stCxn id="51" idx="2"/>
            <a:endCxn id="251" idx="0"/>
          </p:cNvCxnSpPr>
          <p:nvPr/>
        </p:nvCxnSpPr>
        <p:spPr>
          <a:xfrm>
            <a:off x="3112120" y="4819637"/>
            <a:ext cx="443836" cy="54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51" idx="3"/>
            <a:endCxn id="44" idx="1"/>
          </p:cNvCxnSpPr>
          <p:nvPr/>
        </p:nvCxnSpPr>
        <p:spPr>
          <a:xfrm>
            <a:off x="3598176" y="4575474"/>
            <a:ext cx="2034364" cy="968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42" idx="3"/>
            <a:endCxn id="60" idx="1"/>
          </p:cNvCxnSpPr>
          <p:nvPr/>
        </p:nvCxnSpPr>
        <p:spPr>
          <a:xfrm flipV="1">
            <a:off x="7701705" y="3873066"/>
            <a:ext cx="447125" cy="1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箭头连接符 338"/>
          <p:cNvCxnSpPr>
            <a:stCxn id="42" idx="3"/>
            <a:endCxn id="124" idx="1"/>
          </p:cNvCxnSpPr>
          <p:nvPr/>
        </p:nvCxnSpPr>
        <p:spPr>
          <a:xfrm>
            <a:off x="7701705" y="3885690"/>
            <a:ext cx="480692" cy="1002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箭头连接符 340"/>
          <p:cNvCxnSpPr>
            <a:stCxn id="60" idx="3"/>
            <a:endCxn id="93" idx="1"/>
          </p:cNvCxnSpPr>
          <p:nvPr/>
        </p:nvCxnSpPr>
        <p:spPr>
          <a:xfrm>
            <a:off x="8961406" y="3873066"/>
            <a:ext cx="638210" cy="12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箭头连接符 342"/>
          <p:cNvCxnSpPr>
            <a:stCxn id="124" idx="3"/>
            <a:endCxn id="93" idx="1"/>
          </p:cNvCxnSpPr>
          <p:nvPr/>
        </p:nvCxnSpPr>
        <p:spPr>
          <a:xfrm flipV="1">
            <a:off x="8980260" y="3885691"/>
            <a:ext cx="619356" cy="100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肘形连接符 354"/>
          <p:cNvCxnSpPr>
            <a:stCxn id="93" idx="2"/>
            <a:endCxn id="164" idx="3"/>
          </p:cNvCxnSpPr>
          <p:nvPr/>
        </p:nvCxnSpPr>
        <p:spPr>
          <a:xfrm rot="5400000">
            <a:off x="8253053" y="3830448"/>
            <a:ext cx="1310397" cy="2116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文本框 355"/>
          <p:cNvSpPr txBox="1"/>
          <p:nvPr/>
        </p:nvSpPr>
        <p:spPr>
          <a:xfrm>
            <a:off x="5121748" y="5524742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86" name="矩形 385"/>
          <p:cNvSpPr/>
          <p:nvPr/>
        </p:nvSpPr>
        <p:spPr>
          <a:xfrm>
            <a:off x="7652214" y="1142906"/>
            <a:ext cx="876202" cy="77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91" name="直接箭头连接符 390"/>
          <p:cNvCxnSpPr>
            <a:stCxn id="112" idx="3"/>
            <a:endCxn id="105" idx="1"/>
          </p:cNvCxnSpPr>
          <p:nvPr/>
        </p:nvCxnSpPr>
        <p:spPr>
          <a:xfrm flipV="1">
            <a:off x="6790132" y="579177"/>
            <a:ext cx="835100" cy="2036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矩形 418"/>
          <p:cNvSpPr/>
          <p:nvPr/>
        </p:nvSpPr>
        <p:spPr>
          <a:xfrm>
            <a:off x="5655954" y="12323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2" name="直接箭头连接符 431"/>
          <p:cNvCxnSpPr>
            <a:stCxn id="201" idx="3"/>
            <a:endCxn id="77" idx="1"/>
          </p:cNvCxnSpPr>
          <p:nvPr/>
        </p:nvCxnSpPr>
        <p:spPr>
          <a:xfrm flipV="1">
            <a:off x="3618228" y="587883"/>
            <a:ext cx="2087552" cy="3328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箭头连接符 433"/>
          <p:cNvCxnSpPr>
            <a:stCxn id="105" idx="1"/>
            <a:endCxn id="77" idx="3"/>
          </p:cNvCxnSpPr>
          <p:nvPr/>
        </p:nvCxnSpPr>
        <p:spPr>
          <a:xfrm flipH="1">
            <a:off x="6439110" y="579177"/>
            <a:ext cx="1186122" cy="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箭头连接符 435"/>
          <p:cNvCxnSpPr>
            <a:stCxn id="386" idx="1"/>
            <a:endCxn id="419" idx="3"/>
          </p:cNvCxnSpPr>
          <p:nvPr/>
        </p:nvCxnSpPr>
        <p:spPr>
          <a:xfrm flipH="1">
            <a:off x="6389284" y="1530088"/>
            <a:ext cx="1262930" cy="4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矩形 437"/>
          <p:cNvSpPr/>
          <p:nvPr/>
        </p:nvSpPr>
        <p:spPr>
          <a:xfrm>
            <a:off x="3552302" y="881295"/>
            <a:ext cx="130560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Diving+light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0" name="直接箭头连接符 439"/>
          <p:cNvCxnSpPr>
            <a:stCxn id="419" idx="1"/>
            <a:endCxn id="438" idx="3"/>
          </p:cNvCxnSpPr>
          <p:nvPr/>
        </p:nvCxnSpPr>
        <p:spPr>
          <a:xfrm flipH="1" flipV="1">
            <a:off x="4857905" y="1125458"/>
            <a:ext cx="798049" cy="4545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箭头连接符 467"/>
          <p:cNvCxnSpPr>
            <a:stCxn id="106" idx="2"/>
            <a:endCxn id="42" idx="0"/>
          </p:cNvCxnSpPr>
          <p:nvPr/>
        </p:nvCxnSpPr>
        <p:spPr>
          <a:xfrm flipH="1">
            <a:off x="7156630" y="2943659"/>
            <a:ext cx="1443705" cy="71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肘形连接符 486"/>
          <p:cNvCxnSpPr>
            <a:stCxn id="635" idx="3"/>
            <a:endCxn id="126" idx="2"/>
          </p:cNvCxnSpPr>
          <p:nvPr/>
        </p:nvCxnSpPr>
        <p:spPr>
          <a:xfrm flipH="1">
            <a:off x="7488190" y="1266857"/>
            <a:ext cx="2736966" cy="1676802"/>
          </a:xfrm>
          <a:prstGeom prst="bentConnector4">
            <a:avLst>
              <a:gd name="adj1" fmla="val -8352"/>
              <a:gd name="adj2" fmla="val 11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>
            <a:stCxn id="112" idx="3"/>
            <a:endCxn id="126" idx="1"/>
          </p:cNvCxnSpPr>
          <p:nvPr/>
        </p:nvCxnSpPr>
        <p:spPr>
          <a:xfrm flipV="1">
            <a:off x="6790132" y="2596070"/>
            <a:ext cx="331393" cy="19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接箭头连接符 571"/>
          <p:cNvCxnSpPr>
            <a:stCxn id="112" idx="3"/>
            <a:endCxn id="635" idx="1"/>
          </p:cNvCxnSpPr>
          <p:nvPr/>
        </p:nvCxnSpPr>
        <p:spPr>
          <a:xfrm flipV="1">
            <a:off x="6790132" y="1266857"/>
            <a:ext cx="2558822" cy="134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348954" y="879675"/>
            <a:ext cx="876202" cy="7743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if(40-59)?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20:40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362</Words>
  <Application>Microsoft Office PowerPoint</Application>
  <PresentationFormat>宽屏</PresentationFormat>
  <Paragraphs>279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167</cp:revision>
  <dcterms:created xsi:type="dcterms:W3CDTF">2023-02-14T02:23:32Z</dcterms:created>
  <dcterms:modified xsi:type="dcterms:W3CDTF">2023-03-08T08:47:49Z</dcterms:modified>
</cp:coreProperties>
</file>