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4" r:id="rId7"/>
    <p:sldId id="267" r:id="rId8"/>
    <p:sldId id="265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F240-792E-4744-907A-4AD372E8111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41D-071C-4B26-91B9-D1ABCFF5D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45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4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21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3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8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21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2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09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0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0B39-3A65-4F7E-9267-FA0838AB48F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380017" y="2178348"/>
            <a:ext cx="1126024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94241" y="1971925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3626" y="1971925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4241" y="2813897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43626" y="2813897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3"/>
            <a:endCxn id="11" idx="1"/>
          </p:cNvCxnSpPr>
          <p:nvPr/>
        </p:nvCxnSpPr>
        <p:spPr>
          <a:xfrm>
            <a:off x="1676956" y="2320483"/>
            <a:ext cx="2172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3"/>
            <a:endCxn id="13" idx="1"/>
          </p:cNvCxnSpPr>
          <p:nvPr/>
        </p:nvCxnSpPr>
        <p:spPr>
          <a:xfrm>
            <a:off x="1676956" y="3162455"/>
            <a:ext cx="2172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3" idx="0"/>
          </p:cNvCxnSpPr>
          <p:nvPr/>
        </p:nvCxnSpPr>
        <p:spPr>
          <a:xfrm>
            <a:off x="2260906" y="2669041"/>
            <a:ext cx="0" cy="144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7" idx="1"/>
            <a:endCxn id="11" idx="3"/>
          </p:cNvCxnSpPr>
          <p:nvPr/>
        </p:nvCxnSpPr>
        <p:spPr>
          <a:xfrm flipH="1">
            <a:off x="2627571" y="2304280"/>
            <a:ext cx="1550658" cy="1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178229" y="2079075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961515" y="2353426"/>
            <a:ext cx="36440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018404" y="2459798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3339401" y="1869206"/>
            <a:ext cx="3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864089" y="2805125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894241" y="1108632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11" idx="0"/>
            <a:endCxn id="59" idx="2"/>
          </p:cNvCxnSpPr>
          <p:nvPr/>
        </p:nvCxnSpPr>
        <p:spPr>
          <a:xfrm flipV="1">
            <a:off x="2260906" y="1805748"/>
            <a:ext cx="0" cy="166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3"/>
            <a:endCxn id="58" idx="1"/>
          </p:cNvCxnSpPr>
          <p:nvPr/>
        </p:nvCxnSpPr>
        <p:spPr>
          <a:xfrm flipV="1">
            <a:off x="2627571" y="3153683"/>
            <a:ext cx="236518" cy="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27" idx="2"/>
          </p:cNvCxnSpPr>
          <p:nvPr/>
        </p:nvCxnSpPr>
        <p:spPr>
          <a:xfrm flipV="1">
            <a:off x="3597419" y="2529484"/>
            <a:ext cx="1066303" cy="62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380017" y="527102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474446" y="600163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894097" y="3728383"/>
            <a:ext cx="733330" cy="69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  <a:r>
              <a:rPr lang="zh-CN" altLang="en-US" sz="1200" dirty="0" smtClean="0">
                <a:solidFill>
                  <a:schemeClr val="tx1"/>
                </a:solidFill>
              </a:rPr>
              <a:t>（</a:t>
            </a:r>
            <a:r>
              <a:rPr lang="en-US" altLang="zh-CN" sz="1200" dirty="0" smtClean="0">
                <a:solidFill>
                  <a:schemeClr val="tx1"/>
                </a:solidFill>
              </a:rPr>
              <a:t>0,2</a:t>
            </a:r>
            <a:r>
              <a:rPr lang="zh-CN" altLang="en-US" sz="1200" dirty="0" smtClean="0">
                <a:solidFill>
                  <a:schemeClr val="tx1"/>
                </a:solidFill>
              </a:rPr>
              <a:t>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177666" y="382978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8" idx="1"/>
            <a:endCxn id="97" idx="3"/>
          </p:cNvCxnSpPr>
          <p:nvPr/>
        </p:nvCxnSpPr>
        <p:spPr>
          <a:xfrm flipH="1">
            <a:off x="3627427" y="4073949"/>
            <a:ext cx="55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4264239" y="4526471"/>
            <a:ext cx="798966" cy="479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177666" y="289332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 (static)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139188" y="1181901"/>
            <a:ext cx="104906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(dynamic)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/>
          <p:nvPr/>
        </p:nvCxnSpPr>
        <p:spPr>
          <a:xfrm flipV="1">
            <a:off x="4663722" y="3381650"/>
            <a:ext cx="0" cy="448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H="1" flipV="1">
            <a:off x="4663722" y="2529484"/>
            <a:ext cx="1" cy="36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4663722" y="1670227"/>
            <a:ext cx="1" cy="408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3" idx="3"/>
            <a:endCxn id="87" idx="1"/>
          </p:cNvCxnSpPr>
          <p:nvPr/>
        </p:nvCxnSpPr>
        <p:spPr>
          <a:xfrm flipV="1">
            <a:off x="5188257" y="748299"/>
            <a:ext cx="2191760" cy="677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5700017" y="2276610"/>
            <a:ext cx="122533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</a:t>
            </a:r>
            <a:r>
              <a:rPr lang="en-US" altLang="zh-CN" sz="1400" dirty="0" smtClean="0">
                <a:solidFill>
                  <a:schemeClr val="tx1"/>
                </a:solidFill>
              </a:rPr>
              <a:t>2 Generator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12" idx="3"/>
            <a:endCxn id="140" idx="1"/>
          </p:cNvCxnSpPr>
          <p:nvPr/>
        </p:nvCxnSpPr>
        <p:spPr>
          <a:xfrm flipV="1">
            <a:off x="5149779" y="2520773"/>
            <a:ext cx="550238" cy="616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7380017" y="1118379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7380017" y="1640029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13" idx="3"/>
            <a:endCxn id="146" idx="1"/>
          </p:cNvCxnSpPr>
          <p:nvPr/>
        </p:nvCxnSpPr>
        <p:spPr>
          <a:xfrm flipV="1">
            <a:off x="5188257" y="1339576"/>
            <a:ext cx="2191760" cy="86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3" idx="3"/>
            <a:endCxn id="147" idx="1"/>
          </p:cNvCxnSpPr>
          <p:nvPr/>
        </p:nvCxnSpPr>
        <p:spPr>
          <a:xfrm>
            <a:off x="5188257" y="1426064"/>
            <a:ext cx="2191760" cy="435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13" idx="3"/>
            <a:endCxn id="5" idx="1"/>
          </p:cNvCxnSpPr>
          <p:nvPr/>
        </p:nvCxnSpPr>
        <p:spPr>
          <a:xfrm>
            <a:off x="5188257" y="1426064"/>
            <a:ext cx="2191760" cy="987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9" idx="0"/>
            <a:endCxn id="87" idx="0"/>
          </p:cNvCxnSpPr>
          <p:nvPr/>
        </p:nvCxnSpPr>
        <p:spPr>
          <a:xfrm rot="5400000" flipH="1" flipV="1">
            <a:off x="4811202" y="-2023194"/>
            <a:ext cx="581530" cy="5682123"/>
          </a:xfrm>
          <a:prstGeom prst="bentConnector3">
            <a:avLst>
              <a:gd name="adj1" fmla="val 139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5700018" y="290256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700018" y="352852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2" idx="3"/>
            <a:endCxn id="131" idx="1"/>
          </p:cNvCxnSpPr>
          <p:nvPr/>
        </p:nvCxnSpPr>
        <p:spPr>
          <a:xfrm>
            <a:off x="5149779" y="3137487"/>
            <a:ext cx="550239" cy="9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2" idx="3"/>
            <a:endCxn id="132" idx="1"/>
          </p:cNvCxnSpPr>
          <p:nvPr/>
        </p:nvCxnSpPr>
        <p:spPr>
          <a:xfrm>
            <a:off x="5149779" y="3137487"/>
            <a:ext cx="550239" cy="635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2860480" y="5135579"/>
            <a:ext cx="733330" cy="780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MEM-100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216144" y="5214384"/>
            <a:ext cx="972113" cy="6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Small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接箭头连接符 138"/>
          <p:cNvCxnSpPr>
            <a:stCxn id="137" idx="3"/>
            <a:endCxn id="138" idx="1"/>
          </p:cNvCxnSpPr>
          <p:nvPr/>
        </p:nvCxnSpPr>
        <p:spPr>
          <a:xfrm>
            <a:off x="3593810" y="5525763"/>
            <a:ext cx="622334" cy="118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3931057" y="5156431"/>
            <a:ext cx="51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</a:t>
            </a:r>
          </a:p>
        </p:txBody>
      </p:sp>
      <p:cxnSp>
        <p:nvCxnSpPr>
          <p:cNvPr id="42" name="肘形连接符 41"/>
          <p:cNvCxnSpPr>
            <a:stCxn id="97" idx="2"/>
            <a:endCxn id="100" idx="1"/>
          </p:cNvCxnSpPr>
          <p:nvPr/>
        </p:nvCxnSpPr>
        <p:spPr>
          <a:xfrm rot="16200000" flipH="1">
            <a:off x="3589134" y="4091142"/>
            <a:ext cx="346733" cy="1003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06669" y="527102"/>
            <a:ext cx="3295877" cy="578577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5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8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6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2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8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7518" y="4003745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24941" y="298256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Delay4S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04629" y="19921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03497" y="108988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2"/>
            <a:endCxn id="10" idx="0"/>
          </p:cNvCxnSpPr>
          <p:nvPr/>
        </p:nvCxnSpPr>
        <p:spPr>
          <a:xfrm>
            <a:off x="3170162" y="1785059"/>
            <a:ext cx="1132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803495" y="2394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50951" y="120011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6752" y="120011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1"/>
            <a:endCxn id="13" idx="3"/>
          </p:cNvCxnSpPr>
          <p:nvPr/>
        </p:nvCxnSpPr>
        <p:spPr>
          <a:xfrm flipH="1" flipV="1">
            <a:off x="3536825" y="587017"/>
            <a:ext cx="1814126" cy="85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1"/>
            <a:endCxn id="11" idx="3"/>
          </p:cNvCxnSpPr>
          <p:nvPr/>
        </p:nvCxnSpPr>
        <p:spPr>
          <a:xfrm flipH="1" flipV="1">
            <a:off x="3536827" y="1437470"/>
            <a:ext cx="1814124" cy="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3" idx="1"/>
          </p:cNvCxnSpPr>
          <p:nvPr/>
        </p:nvCxnSpPr>
        <p:spPr>
          <a:xfrm flipV="1">
            <a:off x="1468865" y="587017"/>
            <a:ext cx="1334630" cy="85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0" idx="1"/>
          </p:cNvCxnSpPr>
          <p:nvPr/>
        </p:nvCxnSpPr>
        <p:spPr>
          <a:xfrm>
            <a:off x="1468865" y="1444275"/>
            <a:ext cx="1335764" cy="89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14" idx="0"/>
          </p:cNvCxnSpPr>
          <p:nvPr/>
        </p:nvCxnSpPr>
        <p:spPr>
          <a:xfrm>
            <a:off x="3536825" y="587017"/>
            <a:ext cx="2300183" cy="613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96752" y="286217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6752" y="343487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(RIGHT)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6752" y="404748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803497" y="296420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0,null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2" idx="1"/>
            <a:endCxn id="44" idx="3"/>
          </p:cNvCxnSpPr>
          <p:nvPr/>
        </p:nvCxnSpPr>
        <p:spPr>
          <a:xfrm flipH="1" flipV="1">
            <a:off x="3536827" y="3311795"/>
            <a:ext cx="2140691" cy="93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4" idx="1"/>
            <a:endCxn id="33" idx="3"/>
          </p:cNvCxnSpPr>
          <p:nvPr/>
        </p:nvCxnSpPr>
        <p:spPr>
          <a:xfrm flipH="1" flipV="1">
            <a:off x="1468865" y="3106336"/>
            <a:ext cx="1334632" cy="2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4" idx="1"/>
            <a:endCxn id="34" idx="3"/>
          </p:cNvCxnSpPr>
          <p:nvPr/>
        </p:nvCxnSpPr>
        <p:spPr>
          <a:xfrm flipH="1">
            <a:off x="1468865" y="3311795"/>
            <a:ext cx="1334632" cy="3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4" idx="1"/>
            <a:endCxn id="35" idx="3"/>
          </p:cNvCxnSpPr>
          <p:nvPr/>
        </p:nvCxnSpPr>
        <p:spPr>
          <a:xfrm flipH="1">
            <a:off x="1468865" y="3311795"/>
            <a:ext cx="1334632" cy="97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1" idx="1"/>
            <a:endCxn id="44" idx="0"/>
          </p:cNvCxnSpPr>
          <p:nvPr/>
        </p:nvCxnSpPr>
        <p:spPr>
          <a:xfrm rot="10800000" flipH="1" flipV="1">
            <a:off x="2803496" y="1437469"/>
            <a:ext cx="366665" cy="1526735"/>
          </a:xfrm>
          <a:prstGeom prst="bentConnector4">
            <a:avLst>
              <a:gd name="adj1" fmla="val -62346"/>
              <a:gd name="adj2" fmla="val 87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803495" y="384063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77" idx="1"/>
            <a:endCxn id="33" idx="3"/>
          </p:cNvCxnSpPr>
          <p:nvPr/>
        </p:nvCxnSpPr>
        <p:spPr>
          <a:xfrm flipH="1" flipV="1">
            <a:off x="1468865" y="3106336"/>
            <a:ext cx="1334630" cy="10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7" idx="1"/>
            <a:endCxn id="34" idx="3"/>
          </p:cNvCxnSpPr>
          <p:nvPr/>
        </p:nvCxnSpPr>
        <p:spPr>
          <a:xfrm flipH="1" flipV="1">
            <a:off x="1468865" y="3679033"/>
            <a:ext cx="1334630" cy="50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7" idx="1"/>
            <a:endCxn id="35" idx="3"/>
          </p:cNvCxnSpPr>
          <p:nvPr/>
        </p:nvCxnSpPr>
        <p:spPr>
          <a:xfrm flipH="1">
            <a:off x="1468865" y="4188226"/>
            <a:ext cx="1334630" cy="10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>
            <a:off x="3551214" y="1453014"/>
            <a:ext cx="1759640" cy="26096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3"/>
            <a:endCxn id="2" idx="1"/>
          </p:cNvCxnSpPr>
          <p:nvPr/>
        </p:nvCxnSpPr>
        <p:spPr>
          <a:xfrm>
            <a:off x="3536825" y="4188226"/>
            <a:ext cx="2140693" cy="5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056394" y="135564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Dock button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635024" y="12570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9835305" y="135727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112" idx="3"/>
            <a:endCxn id="113" idx="1"/>
          </p:cNvCxnSpPr>
          <p:nvPr/>
        </p:nvCxnSpPr>
        <p:spPr>
          <a:xfrm>
            <a:off x="8028507" y="1599807"/>
            <a:ext cx="606517" cy="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14" idx="1"/>
          </p:cNvCxnSpPr>
          <p:nvPr/>
        </p:nvCxnSpPr>
        <p:spPr>
          <a:xfrm flipV="1">
            <a:off x="9368354" y="1601436"/>
            <a:ext cx="466951" cy="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10" idx="3"/>
            <a:endCxn id="14" idx="2"/>
          </p:cNvCxnSpPr>
          <p:nvPr/>
        </p:nvCxnSpPr>
        <p:spPr>
          <a:xfrm flipV="1">
            <a:off x="3537959" y="1688438"/>
            <a:ext cx="2299049" cy="651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9816199" y="2265422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7114446" y="2531863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8635024" y="2150377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Delay3S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>
            <a:stCxn id="174" idx="3"/>
            <a:endCxn id="163" idx="1"/>
          </p:cNvCxnSpPr>
          <p:nvPr/>
        </p:nvCxnSpPr>
        <p:spPr>
          <a:xfrm>
            <a:off x="9368354" y="2537014"/>
            <a:ext cx="447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21" idx="1"/>
            <a:endCxn id="168" idx="3"/>
          </p:cNvCxnSpPr>
          <p:nvPr/>
        </p:nvCxnSpPr>
        <p:spPr>
          <a:xfrm flipH="1" flipV="1">
            <a:off x="8086559" y="2803455"/>
            <a:ext cx="548465" cy="69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8635024" y="3109711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(0</a:t>
            </a:r>
            <a:r>
              <a:rPr lang="en-US" altLang="zh-CN" sz="1600" dirty="0" smtClean="0">
                <a:solidFill>
                  <a:schemeClr val="tx1"/>
                </a:solidFill>
              </a:rPr>
              <a:t>,</a:t>
            </a:r>
            <a:r>
              <a:rPr lang="en-US" altLang="zh-CN" sz="1600" dirty="0" smtClean="0">
                <a:solidFill>
                  <a:schemeClr val="tx1"/>
                </a:solidFill>
              </a:rPr>
              <a:t>null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5" name="肘形连接符 224"/>
          <p:cNvCxnSpPr>
            <a:stCxn id="163" idx="2"/>
            <a:endCxn id="221" idx="3"/>
          </p:cNvCxnSpPr>
          <p:nvPr/>
        </p:nvCxnSpPr>
        <p:spPr>
          <a:xfrm rot="5400000">
            <a:off x="9491434" y="2685526"/>
            <a:ext cx="687742" cy="933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221" idx="0"/>
            <a:endCxn id="174" idx="2"/>
          </p:cNvCxnSpPr>
          <p:nvPr/>
        </p:nvCxnSpPr>
        <p:spPr>
          <a:xfrm flipV="1">
            <a:off x="9001689" y="2923651"/>
            <a:ext cx="0" cy="18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7114445" y="3245047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RIGHT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53" name="直接箭头连接符 252"/>
          <p:cNvCxnSpPr>
            <a:stCxn id="221" idx="1"/>
            <a:endCxn id="241" idx="3"/>
          </p:cNvCxnSpPr>
          <p:nvPr/>
        </p:nvCxnSpPr>
        <p:spPr>
          <a:xfrm flipH="1">
            <a:off x="8086558" y="3496348"/>
            <a:ext cx="548466" cy="1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5677518" y="5051458"/>
            <a:ext cx="14197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Hatch button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105" idx="1"/>
            <a:endCxn id="77" idx="3"/>
          </p:cNvCxnSpPr>
          <p:nvPr/>
        </p:nvCxnSpPr>
        <p:spPr>
          <a:xfrm flipH="1" flipV="1">
            <a:off x="3536825" y="4188226"/>
            <a:ext cx="2140693" cy="104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2369839" y="76200"/>
            <a:ext cx="2941013" cy="484414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635024" y="406263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肘形连接符 51"/>
          <p:cNvCxnSpPr>
            <a:stCxn id="114" idx="3"/>
            <a:endCxn id="82" idx="3"/>
          </p:cNvCxnSpPr>
          <p:nvPr/>
        </p:nvCxnSpPr>
        <p:spPr>
          <a:xfrm flipH="1">
            <a:off x="9368354" y="1601436"/>
            <a:ext cx="1439064" cy="2808791"/>
          </a:xfrm>
          <a:prstGeom prst="bentConnector3">
            <a:avLst>
              <a:gd name="adj1" fmla="val -1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2" idx="0"/>
            <a:endCxn id="221" idx="2"/>
          </p:cNvCxnSpPr>
          <p:nvPr/>
        </p:nvCxnSpPr>
        <p:spPr>
          <a:xfrm flipV="1">
            <a:off x="9001689" y="3882985"/>
            <a:ext cx="0" cy="17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8395171" y="904803"/>
            <a:ext cx="1211966" cy="426120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7125152" y="3979139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</a:t>
            </a:r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221" idx="1"/>
            <a:endCxn id="94" idx="3"/>
          </p:cNvCxnSpPr>
          <p:nvPr/>
        </p:nvCxnSpPr>
        <p:spPr>
          <a:xfrm flipH="1">
            <a:off x="8097265" y="3496348"/>
            <a:ext cx="537759" cy="75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44" idx="3"/>
            <a:endCxn id="5" idx="1"/>
          </p:cNvCxnSpPr>
          <p:nvPr/>
        </p:nvCxnSpPr>
        <p:spPr>
          <a:xfrm>
            <a:off x="3536827" y="3311795"/>
            <a:ext cx="788114" cy="1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5" idx="3"/>
            <a:endCxn id="2" idx="0"/>
          </p:cNvCxnSpPr>
          <p:nvPr/>
        </p:nvCxnSpPr>
        <p:spPr>
          <a:xfrm>
            <a:off x="5058271" y="3330153"/>
            <a:ext cx="1105304" cy="673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89202" y="17314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94096" y="17314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88155" y="2633778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5375" y="26337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25375" y="17314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2758705" y="2981368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2392040" y="2426658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2758705" y="2079069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082208" y="17314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3721485" y="2079069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070327" y="262092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41287" y="535746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3727426" y="2079069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4425111" y="3316100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</p:cNvCxnSpPr>
          <p:nvPr/>
        </p:nvCxnSpPr>
        <p:spPr>
          <a:xfrm>
            <a:off x="4436992" y="3316100"/>
            <a:ext cx="1076231" cy="9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3354820" y="3328958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7" idx="2"/>
          </p:cNvCxnSpPr>
          <p:nvPr/>
        </p:nvCxnSpPr>
        <p:spPr>
          <a:xfrm flipH="1" flipV="1">
            <a:off x="3354820" y="3328958"/>
            <a:ext cx="2158403" cy="9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3727426" y="2079069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007554" y="422753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(360,null)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3462331" y="3316100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2374219" y="3316100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3354820" y="3328958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2374219" y="3328958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6098907" y="17314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if(360)?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098907" y="260865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089202" y="262091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969809" y="182428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5455866" y="670754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0" idx="1"/>
          </p:cNvCxnSpPr>
          <p:nvPr/>
        </p:nvCxnSpPr>
        <p:spPr>
          <a:xfrm>
            <a:off x="4815538" y="2079069"/>
            <a:ext cx="273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0" idx="2"/>
            <a:endCxn id="156" idx="0"/>
          </p:cNvCxnSpPr>
          <p:nvPr/>
        </p:nvCxnSpPr>
        <p:spPr>
          <a:xfrm>
            <a:off x="5455867" y="2426658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>
            <a:off x="6465572" y="2426657"/>
            <a:ext cx="0" cy="18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4913166" y="179074"/>
            <a:ext cx="1" cy="310481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3085917" y="422753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(720,null)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4058446" y="422753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(1080,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5158441" y="422753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(1440,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6974625" y="15677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if(720)?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6974622" y="27414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7341287" y="2262967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7827344" y="13838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if(1080)?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7832941" y="295624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8194009" y="2079067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8703837" y="12244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if(1440)?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8703837" y="312543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9" idx="2"/>
            <a:endCxn id="220" idx="0"/>
          </p:cNvCxnSpPr>
          <p:nvPr/>
        </p:nvCxnSpPr>
        <p:spPr>
          <a:xfrm>
            <a:off x="9070502" y="1919608"/>
            <a:ext cx="0" cy="12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5269180" y="-340630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5603590" y="-858940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13" idx="0"/>
            <a:endCxn id="219" idx="0"/>
          </p:cNvCxnSpPr>
          <p:nvPr/>
        </p:nvCxnSpPr>
        <p:spPr>
          <a:xfrm rot="5400000" flipH="1" flipV="1">
            <a:off x="5962106" y="-1376916"/>
            <a:ext cx="507050" cy="5709741"/>
          </a:xfrm>
          <a:prstGeom prst="bentConnector3">
            <a:avLst>
              <a:gd name="adj1" fmla="val 14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4436992" y="3316100"/>
            <a:ext cx="3390352" cy="20413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56" idx="2"/>
            <a:endCxn id="148" idx="2"/>
          </p:cNvCxnSpPr>
          <p:nvPr/>
        </p:nvCxnSpPr>
        <p:spPr>
          <a:xfrm rot="5400000" flipH="1" flipV="1">
            <a:off x="5954586" y="2805112"/>
            <a:ext cx="12266" cy="1009705"/>
          </a:xfrm>
          <a:prstGeom prst="bentConnector3">
            <a:avLst>
              <a:gd name="adj1" fmla="val -1863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56" idx="2"/>
            <a:endCxn id="214" idx="2"/>
          </p:cNvCxnSpPr>
          <p:nvPr/>
        </p:nvCxnSpPr>
        <p:spPr>
          <a:xfrm rot="16200000" flipH="1">
            <a:off x="6338295" y="2433670"/>
            <a:ext cx="120565" cy="1885420"/>
          </a:xfrm>
          <a:prstGeom prst="bentConnector3">
            <a:avLst>
              <a:gd name="adj1" fmla="val 28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56" idx="2"/>
            <a:endCxn id="217" idx="2"/>
          </p:cNvCxnSpPr>
          <p:nvPr/>
        </p:nvCxnSpPr>
        <p:spPr>
          <a:xfrm rot="16200000" flipH="1">
            <a:off x="6660075" y="2111889"/>
            <a:ext cx="335322" cy="2743739"/>
          </a:xfrm>
          <a:prstGeom prst="bentConnector3">
            <a:avLst>
              <a:gd name="adj1" fmla="val 168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56" idx="2"/>
            <a:endCxn id="220" idx="2"/>
          </p:cNvCxnSpPr>
          <p:nvPr/>
        </p:nvCxnSpPr>
        <p:spPr>
          <a:xfrm rot="16200000" flipH="1">
            <a:off x="7010927" y="1761037"/>
            <a:ext cx="504515" cy="3614635"/>
          </a:xfrm>
          <a:prstGeom prst="bentConnector3">
            <a:avLst>
              <a:gd name="adj1" fmla="val 145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6465572" y="3303832"/>
            <a:ext cx="1361772" cy="205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H="1" flipV="1">
            <a:off x="7341287" y="3436663"/>
            <a:ext cx="486057" cy="192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7827344" y="3651420"/>
            <a:ext cx="372262" cy="170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" idx="0"/>
            <a:endCxn id="220" idx="2"/>
          </p:cNvCxnSpPr>
          <p:nvPr/>
        </p:nvCxnSpPr>
        <p:spPr>
          <a:xfrm flipV="1">
            <a:off x="7827344" y="3820613"/>
            <a:ext cx="1243158" cy="153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2025375" y="426590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843838" y="3251997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402106" y="885512"/>
            <a:ext cx="8874008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8682731" y="27501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6065590" y="231124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6945205" y="237771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7797532" y="254146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747307" y="29833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39" name="矩形 38"/>
          <p:cNvSpPr/>
          <p:nvPr/>
        </p:nvSpPr>
        <p:spPr>
          <a:xfrm>
            <a:off x="1601735" y="297701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1" name="矩形 40"/>
          <p:cNvSpPr/>
          <p:nvPr/>
        </p:nvSpPr>
        <p:spPr>
          <a:xfrm>
            <a:off x="2456163" y="297700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4" name="矩形 43"/>
          <p:cNvSpPr/>
          <p:nvPr/>
        </p:nvSpPr>
        <p:spPr>
          <a:xfrm>
            <a:off x="861949" y="87448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7" idx="0"/>
            <a:endCxn id="44" idx="2"/>
          </p:cNvCxnSpPr>
          <p:nvPr/>
        </p:nvCxnSpPr>
        <p:spPr>
          <a:xfrm flipV="1">
            <a:off x="1113972" y="1362809"/>
            <a:ext cx="310989" cy="162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4" idx="2"/>
            <a:endCxn id="39" idx="0"/>
          </p:cNvCxnSpPr>
          <p:nvPr/>
        </p:nvCxnSpPr>
        <p:spPr>
          <a:xfrm>
            <a:off x="1424961" y="1362809"/>
            <a:ext cx="543439" cy="161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4" idx="2"/>
            <a:endCxn id="41" idx="0"/>
          </p:cNvCxnSpPr>
          <p:nvPr/>
        </p:nvCxnSpPr>
        <p:spPr>
          <a:xfrm>
            <a:off x="1424961" y="1362809"/>
            <a:ext cx="1397867" cy="161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251576" y="363074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3250274" y="921733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3274103" y="1625216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4" idx="3"/>
            <a:endCxn id="45" idx="2"/>
          </p:cNvCxnSpPr>
          <p:nvPr/>
        </p:nvCxnSpPr>
        <p:spPr>
          <a:xfrm flipV="1">
            <a:off x="1987973" y="557788"/>
            <a:ext cx="1263603" cy="560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3"/>
            <a:endCxn id="55" idx="2"/>
          </p:cNvCxnSpPr>
          <p:nvPr/>
        </p:nvCxnSpPr>
        <p:spPr>
          <a:xfrm flipV="1">
            <a:off x="1987973" y="1116447"/>
            <a:ext cx="1262301" cy="2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2"/>
            <a:endCxn id="44" idx="3"/>
          </p:cNvCxnSpPr>
          <p:nvPr/>
        </p:nvCxnSpPr>
        <p:spPr>
          <a:xfrm flipH="1" flipV="1">
            <a:off x="1987973" y="1118646"/>
            <a:ext cx="1286130" cy="701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416442" y="1025988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706166" y="474339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799314" y="473556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98" idx="0"/>
            <a:endCxn id="39" idx="2"/>
          </p:cNvCxnSpPr>
          <p:nvPr/>
        </p:nvCxnSpPr>
        <p:spPr>
          <a:xfrm flipH="1" flipV="1">
            <a:off x="1968400" y="3672189"/>
            <a:ext cx="1104431" cy="107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0"/>
            <a:endCxn id="41" idx="2"/>
          </p:cNvCxnSpPr>
          <p:nvPr/>
        </p:nvCxnSpPr>
        <p:spPr>
          <a:xfrm flipH="1" flipV="1">
            <a:off x="2822828" y="3672188"/>
            <a:ext cx="1343151" cy="106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416442" y="1843243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(N-1,null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706166" y="57476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45" idx="6"/>
            <a:endCxn id="76" idx="1"/>
          </p:cNvCxnSpPr>
          <p:nvPr/>
        </p:nvCxnSpPr>
        <p:spPr>
          <a:xfrm>
            <a:off x="3649929" y="557788"/>
            <a:ext cx="766513" cy="8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4416776" y="29564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416442" y="392919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496912" y="29538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5" idx="5"/>
            <a:endCxn id="117" idx="1"/>
          </p:cNvCxnSpPr>
          <p:nvPr/>
        </p:nvCxnSpPr>
        <p:spPr>
          <a:xfrm>
            <a:off x="3590290" y="1254131"/>
            <a:ext cx="826152" cy="93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7" idx="2"/>
            <a:endCxn id="142" idx="0"/>
          </p:cNvCxnSpPr>
          <p:nvPr/>
        </p:nvCxnSpPr>
        <p:spPr>
          <a:xfrm>
            <a:off x="4783107" y="2540560"/>
            <a:ext cx="334" cy="4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42" idx="3"/>
            <a:endCxn id="101" idx="1"/>
          </p:cNvCxnSpPr>
          <p:nvPr/>
        </p:nvCxnSpPr>
        <p:spPr>
          <a:xfrm flipV="1">
            <a:off x="5150106" y="3301480"/>
            <a:ext cx="346806" cy="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01" idx="2"/>
            <a:endCxn id="83" idx="3"/>
          </p:cNvCxnSpPr>
          <p:nvPr/>
        </p:nvCxnSpPr>
        <p:spPr>
          <a:xfrm flipH="1">
            <a:off x="5149772" y="3649069"/>
            <a:ext cx="713805" cy="62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/>
          <p:cNvSpPr txBox="1"/>
          <p:nvPr/>
        </p:nvSpPr>
        <p:spPr>
          <a:xfrm>
            <a:off x="795519" y="3759362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3" name="文本框 272"/>
          <p:cNvSpPr txBox="1"/>
          <p:nvPr/>
        </p:nvSpPr>
        <p:spPr>
          <a:xfrm>
            <a:off x="1628185" y="3759362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5" name="文本框 274"/>
          <p:cNvSpPr txBox="1"/>
          <p:nvPr/>
        </p:nvSpPr>
        <p:spPr>
          <a:xfrm>
            <a:off x="2455914" y="3768169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440382" y="263449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Engine/10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2661475" y="265305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164723" y="2644364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652912" y="473556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4" idx="0"/>
            <a:endCxn id="37" idx="2"/>
          </p:cNvCxnSpPr>
          <p:nvPr/>
        </p:nvCxnSpPr>
        <p:spPr>
          <a:xfrm flipH="1" flipV="1">
            <a:off x="1113972" y="3678531"/>
            <a:ext cx="905605" cy="105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119" idx="0"/>
            <a:endCxn id="104" idx="2"/>
          </p:cNvCxnSpPr>
          <p:nvPr/>
        </p:nvCxnSpPr>
        <p:spPr>
          <a:xfrm flipH="1" flipV="1">
            <a:off x="2019577" y="5430747"/>
            <a:ext cx="1053254" cy="31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018177" y="431255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Transducer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972094" y="294352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972094" y="219979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87" idx="2"/>
            <a:endCxn id="85" idx="0"/>
          </p:cNvCxnSpPr>
          <p:nvPr/>
        </p:nvCxnSpPr>
        <p:spPr>
          <a:xfrm>
            <a:off x="7535106" y="2688124"/>
            <a:ext cx="0" cy="255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6972094" y="148091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92" idx="2"/>
            <a:endCxn id="87" idx="0"/>
          </p:cNvCxnSpPr>
          <p:nvPr/>
        </p:nvCxnSpPr>
        <p:spPr>
          <a:xfrm>
            <a:off x="7535106" y="1969245"/>
            <a:ext cx="0" cy="2305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8811394" y="439580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8811394" y="268812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84" idx="3"/>
            <a:endCxn id="96" idx="1"/>
          </p:cNvCxnSpPr>
          <p:nvPr/>
        </p:nvCxnSpPr>
        <p:spPr>
          <a:xfrm>
            <a:off x="8144201" y="4556716"/>
            <a:ext cx="667193" cy="18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5" idx="1"/>
            <a:endCxn id="85" idx="3"/>
          </p:cNvCxnSpPr>
          <p:nvPr/>
        </p:nvCxnSpPr>
        <p:spPr>
          <a:xfrm flipH="1">
            <a:off x="8098118" y="3035714"/>
            <a:ext cx="713276" cy="15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7018177" y="363879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811394" y="355170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118" idx="1"/>
            <a:endCxn id="116" idx="3"/>
          </p:cNvCxnSpPr>
          <p:nvPr/>
        </p:nvCxnSpPr>
        <p:spPr>
          <a:xfrm flipH="1" flipV="1">
            <a:off x="8144201" y="3882956"/>
            <a:ext cx="667193" cy="1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/>
          <p:cNvCxnSpPr>
            <a:stCxn id="83" idx="0"/>
            <a:endCxn id="142" idx="2"/>
          </p:cNvCxnSpPr>
          <p:nvPr/>
        </p:nvCxnSpPr>
        <p:spPr>
          <a:xfrm flipV="1">
            <a:off x="4783107" y="3651676"/>
            <a:ext cx="334" cy="27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6" idx="1"/>
            <a:endCxn id="142" idx="1"/>
          </p:cNvCxnSpPr>
          <p:nvPr/>
        </p:nvCxnSpPr>
        <p:spPr>
          <a:xfrm rot="10800000" flipH="1" flipV="1">
            <a:off x="4416442" y="1374647"/>
            <a:ext cx="334" cy="1929440"/>
          </a:xfrm>
          <a:prstGeom prst="bentConnector3">
            <a:avLst>
              <a:gd name="adj1" fmla="val -68443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83" idx="1"/>
            <a:endCxn id="104" idx="0"/>
          </p:cNvCxnSpPr>
          <p:nvPr/>
        </p:nvCxnSpPr>
        <p:spPr>
          <a:xfrm flipH="1">
            <a:off x="2019577" y="4276788"/>
            <a:ext cx="2396865" cy="4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83" idx="1"/>
            <a:endCxn id="98" idx="0"/>
          </p:cNvCxnSpPr>
          <p:nvPr/>
        </p:nvCxnSpPr>
        <p:spPr>
          <a:xfrm flipH="1">
            <a:off x="3072831" y="4276788"/>
            <a:ext cx="1343611" cy="46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83" idx="1"/>
            <a:endCxn id="99" idx="0"/>
          </p:cNvCxnSpPr>
          <p:nvPr/>
        </p:nvCxnSpPr>
        <p:spPr>
          <a:xfrm flipH="1">
            <a:off x="4165979" y="4276788"/>
            <a:ext cx="250463" cy="4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87" idx="1"/>
            <a:endCxn id="116" idx="1"/>
          </p:cNvCxnSpPr>
          <p:nvPr/>
        </p:nvCxnSpPr>
        <p:spPr>
          <a:xfrm rot="10800000" flipH="1" flipV="1">
            <a:off x="6972093" y="2443960"/>
            <a:ext cx="46083" cy="1438995"/>
          </a:xfrm>
          <a:prstGeom prst="bentConnector3">
            <a:avLst>
              <a:gd name="adj1" fmla="val -4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87" idx="3"/>
            <a:endCxn id="84" idx="3"/>
          </p:cNvCxnSpPr>
          <p:nvPr/>
        </p:nvCxnSpPr>
        <p:spPr>
          <a:xfrm>
            <a:off x="8098118" y="2443961"/>
            <a:ext cx="46083" cy="2112755"/>
          </a:xfrm>
          <a:prstGeom prst="bentConnector3">
            <a:avLst>
              <a:gd name="adj1" fmla="val 5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10137881" y="162333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1331061" y="35355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0137881" y="266610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3" name="直接箭头连接符 452"/>
          <p:cNvCxnSpPr>
            <a:stCxn id="120" idx="2"/>
            <a:endCxn id="123" idx="0"/>
          </p:cNvCxnSpPr>
          <p:nvPr/>
        </p:nvCxnSpPr>
        <p:spPr>
          <a:xfrm>
            <a:off x="10504546" y="2318517"/>
            <a:ext cx="0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箭头连接符 454"/>
          <p:cNvCxnSpPr>
            <a:stCxn id="121" idx="1"/>
            <a:endCxn id="123" idx="3"/>
          </p:cNvCxnSpPr>
          <p:nvPr/>
        </p:nvCxnSpPr>
        <p:spPr>
          <a:xfrm flipH="1" flipV="1">
            <a:off x="10871211" y="3013696"/>
            <a:ext cx="459850" cy="8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10137881" y="35355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0137881" y="43991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4" name="直接箭头连接符 463"/>
          <p:cNvCxnSpPr>
            <a:stCxn id="121" idx="1"/>
            <a:endCxn id="136" idx="3"/>
          </p:cNvCxnSpPr>
          <p:nvPr/>
        </p:nvCxnSpPr>
        <p:spPr>
          <a:xfrm flipH="1">
            <a:off x="10871211" y="3883132"/>
            <a:ext cx="4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箭头连接符 465"/>
          <p:cNvCxnSpPr>
            <a:stCxn id="121" idx="1"/>
            <a:endCxn id="137" idx="3"/>
          </p:cNvCxnSpPr>
          <p:nvPr/>
        </p:nvCxnSpPr>
        <p:spPr>
          <a:xfrm flipH="1">
            <a:off x="10871211" y="3883132"/>
            <a:ext cx="459850" cy="8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箭头连接符 468"/>
          <p:cNvCxnSpPr>
            <a:stCxn id="123" idx="1"/>
            <a:endCxn id="105" idx="3"/>
          </p:cNvCxnSpPr>
          <p:nvPr/>
        </p:nvCxnSpPr>
        <p:spPr>
          <a:xfrm flipH="1">
            <a:off x="9544724" y="3013696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箭头连接符 470"/>
          <p:cNvCxnSpPr>
            <a:stCxn id="136" idx="1"/>
            <a:endCxn id="118" idx="3"/>
          </p:cNvCxnSpPr>
          <p:nvPr/>
        </p:nvCxnSpPr>
        <p:spPr>
          <a:xfrm flipH="1">
            <a:off x="9544724" y="3883132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接箭头连接符 472"/>
          <p:cNvCxnSpPr>
            <a:stCxn id="137" idx="1"/>
            <a:endCxn id="96" idx="3"/>
          </p:cNvCxnSpPr>
          <p:nvPr/>
        </p:nvCxnSpPr>
        <p:spPr>
          <a:xfrm flipH="1" flipV="1">
            <a:off x="9544724" y="4743396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/>
          <p:cNvCxnSpPr>
            <a:stCxn id="123" idx="2"/>
            <a:endCxn id="136" idx="0"/>
          </p:cNvCxnSpPr>
          <p:nvPr/>
        </p:nvCxnSpPr>
        <p:spPr>
          <a:xfrm>
            <a:off x="10504546" y="3361285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箭头连接符 481"/>
          <p:cNvCxnSpPr>
            <a:stCxn id="136" idx="2"/>
            <a:endCxn id="137" idx="0"/>
          </p:cNvCxnSpPr>
          <p:nvPr/>
        </p:nvCxnSpPr>
        <p:spPr>
          <a:xfrm>
            <a:off x="10504546" y="4230721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箭头连接符 497"/>
          <p:cNvCxnSpPr>
            <a:stCxn id="119" idx="0"/>
            <a:endCxn id="98" idx="2"/>
          </p:cNvCxnSpPr>
          <p:nvPr/>
        </p:nvCxnSpPr>
        <p:spPr>
          <a:xfrm flipV="1">
            <a:off x="3072831" y="5438574"/>
            <a:ext cx="0" cy="30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箭头连接符 499"/>
          <p:cNvCxnSpPr>
            <a:stCxn id="119" idx="0"/>
            <a:endCxn id="99" idx="2"/>
          </p:cNvCxnSpPr>
          <p:nvPr/>
        </p:nvCxnSpPr>
        <p:spPr>
          <a:xfrm flipV="1">
            <a:off x="3072831" y="5430747"/>
            <a:ext cx="1093148" cy="31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箭头连接符 502"/>
          <p:cNvCxnSpPr>
            <a:stCxn id="104" idx="3"/>
            <a:endCxn id="98" idx="1"/>
          </p:cNvCxnSpPr>
          <p:nvPr/>
        </p:nvCxnSpPr>
        <p:spPr>
          <a:xfrm>
            <a:off x="2386242" y="5083158"/>
            <a:ext cx="319924" cy="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接箭头连接符 504"/>
          <p:cNvCxnSpPr>
            <a:stCxn id="98" idx="3"/>
            <a:endCxn id="99" idx="1"/>
          </p:cNvCxnSpPr>
          <p:nvPr/>
        </p:nvCxnSpPr>
        <p:spPr>
          <a:xfrm flipV="1">
            <a:off x="3439496" y="5083158"/>
            <a:ext cx="359818" cy="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9520303" y="2675216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95" name="文本框 194"/>
          <p:cNvSpPr txBox="1"/>
          <p:nvPr/>
        </p:nvSpPr>
        <p:spPr>
          <a:xfrm>
            <a:off x="9520303" y="3533318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96" name="文本框 195"/>
          <p:cNvSpPr txBox="1"/>
          <p:nvPr/>
        </p:nvSpPr>
        <p:spPr>
          <a:xfrm>
            <a:off x="9551929" y="4400704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4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45896" y="2634599"/>
            <a:ext cx="974369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(Rest1)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0.05s</a:t>
            </a:r>
          </a:p>
        </p:txBody>
      </p:sp>
      <p:sp>
        <p:nvSpPr>
          <p:cNvPr id="3" name="矩形 2"/>
          <p:cNvSpPr/>
          <p:nvPr/>
        </p:nvSpPr>
        <p:spPr>
          <a:xfrm>
            <a:off x="1961667" y="1427582"/>
            <a:ext cx="911503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(1:0)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Time=0.2s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0"/>
            <a:endCxn id="3" idx="2"/>
          </p:cNvCxnSpPr>
          <p:nvPr/>
        </p:nvCxnSpPr>
        <p:spPr>
          <a:xfrm flipH="1" flipV="1">
            <a:off x="2417419" y="2122760"/>
            <a:ext cx="815662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62874" y="142758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9" name="直接箭头连接符 8"/>
          <p:cNvCxnSpPr>
            <a:stCxn id="2" idx="0"/>
            <a:endCxn id="7" idx="1"/>
          </p:cNvCxnSpPr>
          <p:nvPr/>
        </p:nvCxnSpPr>
        <p:spPr>
          <a:xfrm flipV="1">
            <a:off x="3233081" y="1775171"/>
            <a:ext cx="429793" cy="85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2873170" y="1775171"/>
            <a:ext cx="78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30108" y="143724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295238" y="1437248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N-1:null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7" idx="3"/>
            <a:endCxn id="21" idx="1"/>
          </p:cNvCxnSpPr>
          <p:nvPr/>
        </p:nvCxnSpPr>
        <p:spPr>
          <a:xfrm>
            <a:off x="4396204" y="1775171"/>
            <a:ext cx="899034" cy="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" idx="3"/>
            <a:endCxn id="52" idx="1"/>
          </p:cNvCxnSpPr>
          <p:nvPr/>
        </p:nvCxnSpPr>
        <p:spPr>
          <a:xfrm>
            <a:off x="3720265" y="2982188"/>
            <a:ext cx="2415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136214" y="26345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21" idx="2"/>
            <a:endCxn id="52" idx="0"/>
          </p:cNvCxnSpPr>
          <p:nvPr/>
        </p:nvCxnSpPr>
        <p:spPr>
          <a:xfrm>
            <a:off x="5661903" y="2132426"/>
            <a:ext cx="840976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182222" y="26345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52" idx="3"/>
            <a:endCxn id="61" idx="1"/>
          </p:cNvCxnSpPr>
          <p:nvPr/>
        </p:nvCxnSpPr>
        <p:spPr>
          <a:xfrm>
            <a:off x="6869544" y="2982188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1" idx="0"/>
            <a:endCxn id="86" idx="2"/>
          </p:cNvCxnSpPr>
          <p:nvPr/>
        </p:nvCxnSpPr>
        <p:spPr>
          <a:xfrm flipH="1" flipV="1">
            <a:off x="7060088" y="2132426"/>
            <a:ext cx="48879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693423" y="1437248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86" idx="3"/>
          </p:cNvCxnSpPr>
          <p:nvPr/>
        </p:nvCxnSpPr>
        <p:spPr>
          <a:xfrm>
            <a:off x="7426753" y="1784837"/>
            <a:ext cx="639002" cy="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86" idx="2"/>
            <a:endCxn id="52" idx="0"/>
          </p:cNvCxnSpPr>
          <p:nvPr/>
        </p:nvCxnSpPr>
        <p:spPr>
          <a:xfrm flipH="1">
            <a:off x="6502879" y="2132426"/>
            <a:ext cx="55720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endCxn id="2" idx="1"/>
          </p:cNvCxnSpPr>
          <p:nvPr/>
        </p:nvCxnSpPr>
        <p:spPr>
          <a:xfrm>
            <a:off x="2139840" y="2982188"/>
            <a:ext cx="606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1511564" y="2797522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</a:t>
            </a:r>
          </a:p>
          <a:p>
            <a:r>
              <a:rPr lang="en-US" altLang="zh-CN" dirty="0" smtClean="0"/>
              <a:t>1:null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13468" y="37371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 Click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377060" y="1437248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</a:t>
            </a:r>
          </a:p>
          <a:p>
            <a:r>
              <a:rPr lang="en-US" altLang="zh-CN" dirty="0" smtClean="0"/>
              <a:t>Click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144465" y="264902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 </a:t>
            </a:r>
            <a:r>
              <a:rPr lang="en-US" altLang="zh-CN" dirty="0" smtClean="0"/>
              <a:t>Click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8065755" y="16094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4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338891" y="1652624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22891" y="196279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238787" y="2762302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1995662" y="163349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31983" y="4326086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3546109" y="3070721"/>
            <a:ext cx="972113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2019888" y="3571023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471685" y="948153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Sonar</a:t>
            </a:r>
            <a:r>
              <a:rPr lang="zh-CN" altLang="en-US" sz="1400" dirty="0" smtClean="0">
                <a:solidFill>
                  <a:schemeClr val="tx1"/>
                </a:solidFill>
              </a:rPr>
              <a:t>（</a:t>
            </a:r>
            <a:r>
              <a:rPr lang="en-US" altLang="zh-CN" sz="1400" dirty="0" smtClean="0">
                <a:solidFill>
                  <a:schemeClr val="tx1"/>
                </a:solidFill>
              </a:rPr>
              <a:t>HV</a:t>
            </a:r>
            <a:r>
              <a:rPr lang="zh-CN" altLang="en-US" sz="1400" dirty="0" smtClean="0">
                <a:solidFill>
                  <a:schemeClr val="tx1"/>
                </a:solidFill>
              </a:rPr>
              <a:t>）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37849" y="186442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43514" y="263801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77" idx="3"/>
            <a:endCxn id="38" idx="1"/>
          </p:cNvCxnSpPr>
          <p:nvPr/>
        </p:nvCxnSpPr>
        <p:spPr>
          <a:xfrm flipV="1">
            <a:off x="5871179" y="2206954"/>
            <a:ext cx="451712" cy="5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8" idx="3"/>
            <a:endCxn id="42" idx="1"/>
          </p:cNvCxnSpPr>
          <p:nvPr/>
        </p:nvCxnSpPr>
        <p:spPr>
          <a:xfrm>
            <a:off x="5876844" y="2985600"/>
            <a:ext cx="361943" cy="1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5050533" y="717376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if(50.0-100.0)?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375602" y="256867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475597" y="256867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9108932" y="2916261"/>
            <a:ext cx="366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5" idx="1"/>
            <a:endCxn id="112" idx="3"/>
          </p:cNvCxnSpPr>
          <p:nvPr/>
        </p:nvCxnSpPr>
        <p:spPr>
          <a:xfrm flipH="1">
            <a:off x="9103267" y="1169350"/>
            <a:ext cx="368418" cy="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900637" y="4089569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if(90-100)?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984706" y="364629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42" idx="2"/>
            <a:endCxn id="124" idx="0"/>
          </p:cNvCxnSpPr>
          <p:nvPr/>
        </p:nvCxnSpPr>
        <p:spPr>
          <a:xfrm flipH="1">
            <a:off x="6263324" y="3212711"/>
            <a:ext cx="520538" cy="8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2000700" y="2430052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2"/>
            <a:endCxn id="201" idx="3"/>
          </p:cNvCxnSpPr>
          <p:nvPr/>
        </p:nvCxnSpPr>
        <p:spPr>
          <a:xfrm flipH="1">
            <a:off x="2972813" y="2130684"/>
            <a:ext cx="852135" cy="543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H="1" flipV="1">
            <a:off x="2481719" y="2121817"/>
            <a:ext cx="5038" cy="30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77" idx="1"/>
          </p:cNvCxnSpPr>
          <p:nvPr/>
        </p:nvCxnSpPr>
        <p:spPr>
          <a:xfrm flipV="1">
            <a:off x="2972813" y="2212012"/>
            <a:ext cx="2165036" cy="462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442282" y="525490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60" idx="2"/>
            <a:endCxn id="93" idx="0"/>
          </p:cNvCxnSpPr>
          <p:nvPr/>
        </p:nvCxnSpPr>
        <p:spPr>
          <a:xfrm flipH="1">
            <a:off x="6808947" y="4984030"/>
            <a:ext cx="545671" cy="27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5809343" y="4087815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42" idx="2"/>
            <a:endCxn id="60" idx="0"/>
          </p:cNvCxnSpPr>
          <p:nvPr/>
        </p:nvCxnSpPr>
        <p:spPr>
          <a:xfrm>
            <a:off x="6783862" y="3212711"/>
            <a:ext cx="570756" cy="87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24" idx="2"/>
            <a:endCxn id="93" idx="0"/>
          </p:cNvCxnSpPr>
          <p:nvPr/>
        </p:nvCxnSpPr>
        <p:spPr>
          <a:xfrm>
            <a:off x="6263324" y="4982276"/>
            <a:ext cx="545623" cy="27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4666496" y="4113736"/>
            <a:ext cx="819035" cy="867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20:100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369937" y="8225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Abs()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112" idx="1"/>
            <a:endCxn id="105" idx="3"/>
          </p:cNvCxnSpPr>
          <p:nvPr/>
        </p:nvCxnSpPr>
        <p:spPr>
          <a:xfrm flipH="1" flipV="1">
            <a:off x="5958495" y="1164607"/>
            <a:ext cx="2411442" cy="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8369937" y="16798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(51)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接箭头连接符 102"/>
          <p:cNvCxnSpPr>
            <a:stCxn id="126" idx="2"/>
            <a:endCxn id="106" idx="0"/>
          </p:cNvCxnSpPr>
          <p:nvPr/>
        </p:nvCxnSpPr>
        <p:spPr>
          <a:xfrm>
            <a:off x="8736602" y="2375018"/>
            <a:ext cx="5665" cy="19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01" idx="3"/>
            <a:endCxn id="78" idx="1"/>
          </p:cNvCxnSpPr>
          <p:nvPr/>
        </p:nvCxnSpPr>
        <p:spPr>
          <a:xfrm>
            <a:off x="2972813" y="2674215"/>
            <a:ext cx="2170701" cy="311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42" idx="2"/>
            <a:endCxn id="51" idx="3"/>
          </p:cNvCxnSpPr>
          <p:nvPr/>
        </p:nvCxnSpPr>
        <p:spPr>
          <a:xfrm rot="5400000">
            <a:off x="4586695" y="1618018"/>
            <a:ext cx="602475" cy="379186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93" idx="1"/>
            <a:endCxn id="164" idx="2"/>
          </p:cNvCxnSpPr>
          <p:nvPr/>
        </p:nvCxnSpPr>
        <p:spPr>
          <a:xfrm flipH="1" flipV="1">
            <a:off x="5076014" y="4980830"/>
            <a:ext cx="1366268" cy="62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肘形连接符 214"/>
          <p:cNvCxnSpPr>
            <a:stCxn id="51" idx="2"/>
            <a:endCxn id="44" idx="1"/>
          </p:cNvCxnSpPr>
          <p:nvPr/>
        </p:nvCxnSpPr>
        <p:spPr>
          <a:xfrm rot="16200000" flipH="1">
            <a:off x="2574997" y="3990297"/>
            <a:ext cx="487934" cy="62603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832577" y="29123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Relay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6" name="肘形连接符 225"/>
          <p:cNvCxnSpPr>
            <a:stCxn id="93" idx="1"/>
            <a:endCxn id="224" idx="2"/>
          </p:cNvCxnSpPr>
          <p:nvPr/>
        </p:nvCxnSpPr>
        <p:spPr>
          <a:xfrm rot="10800000">
            <a:off x="1199242" y="3607487"/>
            <a:ext cx="5243040" cy="1995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51" idx="1"/>
            <a:endCxn id="224" idx="3"/>
          </p:cNvCxnSpPr>
          <p:nvPr/>
        </p:nvCxnSpPr>
        <p:spPr>
          <a:xfrm flipH="1" flipV="1">
            <a:off x="1565907" y="3259897"/>
            <a:ext cx="453981" cy="555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224" idx="3"/>
            <a:endCxn id="201" idx="1"/>
          </p:cNvCxnSpPr>
          <p:nvPr/>
        </p:nvCxnSpPr>
        <p:spPr>
          <a:xfrm flipV="1">
            <a:off x="1565907" y="2674215"/>
            <a:ext cx="434793" cy="585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164" idx="1"/>
            <a:endCxn id="44" idx="3"/>
          </p:cNvCxnSpPr>
          <p:nvPr/>
        </p:nvCxnSpPr>
        <p:spPr>
          <a:xfrm flipH="1">
            <a:off x="4258007" y="4547283"/>
            <a:ext cx="40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51" idx="3"/>
            <a:endCxn id="48" idx="1"/>
          </p:cNvCxnSpPr>
          <p:nvPr/>
        </p:nvCxnSpPr>
        <p:spPr>
          <a:xfrm flipV="1">
            <a:off x="2992001" y="3291918"/>
            <a:ext cx="554108" cy="523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86247" y="453224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Barsuk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5" idx="2"/>
            <a:endCxn id="77" idx="0"/>
          </p:cNvCxnSpPr>
          <p:nvPr/>
        </p:nvCxnSpPr>
        <p:spPr>
          <a:xfrm>
            <a:off x="5504514" y="1611837"/>
            <a:ext cx="0" cy="25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71685" y="350093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383173" y="35065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06" idx="2"/>
            <a:endCxn id="58" idx="0"/>
          </p:cNvCxnSpPr>
          <p:nvPr/>
        </p:nvCxnSpPr>
        <p:spPr>
          <a:xfrm>
            <a:off x="8742267" y="3263851"/>
            <a:ext cx="7571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7" idx="1"/>
            <a:endCxn id="58" idx="3"/>
          </p:cNvCxnSpPr>
          <p:nvPr/>
        </p:nvCxnSpPr>
        <p:spPr>
          <a:xfrm flipH="1">
            <a:off x="9116503" y="3848520"/>
            <a:ext cx="355182" cy="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246337" y="4321830"/>
            <a:ext cx="357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100-Mod</a:t>
            </a:r>
            <a:r>
              <a:rPr lang="zh-CN" altLang="en-US" dirty="0" smtClean="0"/>
              <a:t>（</a:t>
            </a:r>
            <a:r>
              <a:rPr lang="en-US" altLang="zh-CN" dirty="0"/>
              <a:t>Abs</a:t>
            </a:r>
            <a:r>
              <a:rPr lang="zh-CN" altLang="en-US" dirty="0"/>
              <a:t>（</a:t>
            </a:r>
            <a:r>
              <a:rPr lang="en-US" altLang="zh-CN" dirty="0"/>
              <a:t>|HV|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51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*2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112" idx="2"/>
            <a:endCxn id="126" idx="0"/>
          </p:cNvCxnSpPr>
          <p:nvPr/>
        </p:nvCxnSpPr>
        <p:spPr>
          <a:xfrm>
            <a:off x="8736602" y="1517735"/>
            <a:ext cx="0" cy="16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58" idx="1"/>
            <a:endCxn id="42" idx="3"/>
          </p:cNvCxnSpPr>
          <p:nvPr/>
        </p:nvCxnSpPr>
        <p:spPr>
          <a:xfrm flipH="1" flipV="1">
            <a:off x="7328937" y="2987507"/>
            <a:ext cx="1054236" cy="86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4474964" y="369277"/>
            <a:ext cx="242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^([5-9]\d\.?\d*?|100)&amp;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3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754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mem-*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311833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Sqrt()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2705674" y="1612353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4*0.51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074916" y="253469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^2</a:t>
            </a:r>
            <a:endParaRPr lang="zh-CN" altLang="en-US" sz="1050" dirty="0"/>
          </a:p>
        </p:txBody>
      </p:sp>
      <p:sp>
        <p:nvSpPr>
          <p:cNvPr id="8" name="矩形 7"/>
          <p:cNvSpPr/>
          <p:nvPr/>
        </p:nvSpPr>
        <p:spPr>
          <a:xfrm>
            <a:off x="1099512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</p:txBody>
      </p:sp>
      <p:sp>
        <p:nvSpPr>
          <p:cNvPr id="9" name="矩形 8"/>
          <p:cNvSpPr/>
          <p:nvPr/>
        </p:nvSpPr>
        <p:spPr>
          <a:xfrm>
            <a:off x="1902593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Pos.x/cos()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902593" y="1612353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COS</a:t>
            </a:r>
          </a:p>
          <a:p>
            <a:pPr algn="ctr"/>
            <a:r>
              <a:rPr lang="en-US" altLang="zh-CN" sz="1200" dirty="0" smtClean="0"/>
              <a:t>(angle)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1099511" y="1612353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</p:txBody>
      </p:sp>
      <p:cxnSp>
        <p:nvCxnSpPr>
          <p:cNvPr id="13" name="直接箭头连接符 12"/>
          <p:cNvCxnSpPr>
            <a:stCxn id="11" idx="3"/>
            <a:endCxn id="10" idx="1"/>
          </p:cNvCxnSpPr>
          <p:nvPr/>
        </p:nvCxnSpPr>
        <p:spPr>
          <a:xfrm>
            <a:off x="1719713" y="1922454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9" idx="2"/>
          </p:cNvCxnSpPr>
          <p:nvPr/>
        </p:nvCxnSpPr>
        <p:spPr>
          <a:xfrm flipV="1">
            <a:off x="2212694" y="1421522"/>
            <a:ext cx="0" cy="190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3"/>
            <a:endCxn id="9" idx="1"/>
          </p:cNvCxnSpPr>
          <p:nvPr/>
        </p:nvCxnSpPr>
        <p:spPr>
          <a:xfrm>
            <a:off x="1719714" y="1111421"/>
            <a:ext cx="182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705674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cxnSp>
        <p:nvCxnSpPr>
          <p:cNvPr id="20" name="直接箭头连接符 19"/>
          <p:cNvCxnSpPr>
            <a:stCxn id="9" idx="3"/>
            <a:endCxn id="18" idx="1"/>
          </p:cNvCxnSpPr>
          <p:nvPr/>
        </p:nvCxnSpPr>
        <p:spPr>
          <a:xfrm>
            <a:off x="2522795" y="1111421"/>
            <a:ext cx="182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0"/>
            <a:endCxn id="18" idx="2"/>
          </p:cNvCxnSpPr>
          <p:nvPr/>
        </p:nvCxnSpPr>
        <p:spPr>
          <a:xfrm flipV="1">
            <a:off x="3015775" y="1421522"/>
            <a:ext cx="0" cy="190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508754" y="161235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80*80</a:t>
            </a:r>
            <a:endParaRPr lang="zh-CN" altLang="en-US" sz="1200" dirty="0"/>
          </a:p>
        </p:txBody>
      </p:sp>
      <p:cxnSp>
        <p:nvCxnSpPr>
          <p:cNvPr id="34" name="直接箭头连接符 33"/>
          <p:cNvCxnSpPr>
            <a:stCxn id="18" idx="3"/>
            <a:endCxn id="3" idx="1"/>
          </p:cNvCxnSpPr>
          <p:nvPr/>
        </p:nvCxnSpPr>
        <p:spPr>
          <a:xfrm>
            <a:off x="3325876" y="1111421"/>
            <a:ext cx="1828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0"/>
            <a:endCxn id="3" idx="2"/>
          </p:cNvCxnSpPr>
          <p:nvPr/>
        </p:nvCxnSpPr>
        <p:spPr>
          <a:xfrm flipV="1">
            <a:off x="3818855" y="1421522"/>
            <a:ext cx="0" cy="19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" idx="3"/>
            <a:endCxn id="5" idx="1"/>
          </p:cNvCxnSpPr>
          <p:nvPr/>
        </p:nvCxnSpPr>
        <p:spPr>
          <a:xfrm>
            <a:off x="4128956" y="1111421"/>
            <a:ext cx="182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311833" y="161235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MEM-sqrt</a:t>
            </a:r>
            <a:endParaRPr lang="zh-CN" altLang="en-US" sz="1200" dirty="0"/>
          </a:p>
        </p:txBody>
      </p:sp>
      <p:cxnSp>
        <p:nvCxnSpPr>
          <p:cNvPr id="41" name="直接箭头连接符 40"/>
          <p:cNvCxnSpPr>
            <a:stCxn id="5" idx="2"/>
            <a:endCxn id="39" idx="0"/>
          </p:cNvCxnSpPr>
          <p:nvPr/>
        </p:nvCxnSpPr>
        <p:spPr>
          <a:xfrm>
            <a:off x="4621934" y="1421522"/>
            <a:ext cx="0" cy="19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311833" y="255457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  <a:p>
            <a:pPr algn="ctr"/>
            <a:r>
              <a:rPr lang="en-US" altLang="zh-CN" sz="1200" dirty="0" smtClean="0"/>
              <a:t>80</a:t>
            </a:r>
            <a:endParaRPr lang="zh-CN" altLang="en-US" sz="1200" dirty="0"/>
          </a:p>
        </p:txBody>
      </p:sp>
      <p:cxnSp>
        <p:nvCxnSpPr>
          <p:cNvPr id="47" name="直接箭头连接符 46"/>
          <p:cNvCxnSpPr>
            <a:stCxn id="45" idx="0"/>
            <a:endCxn id="39" idx="2"/>
          </p:cNvCxnSpPr>
          <p:nvPr/>
        </p:nvCxnSpPr>
        <p:spPr>
          <a:xfrm flipV="1">
            <a:off x="4621934" y="2232553"/>
            <a:ext cx="0" cy="322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119882" y="801317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2*0.51</a:t>
            </a:r>
            <a:endParaRPr lang="zh-CN" altLang="en-US" sz="1200" dirty="0"/>
          </a:p>
        </p:txBody>
      </p:sp>
      <p:sp>
        <p:nvSpPr>
          <p:cNvPr id="53" name="矩形 52"/>
          <p:cNvSpPr/>
          <p:nvPr/>
        </p:nvSpPr>
        <p:spPr>
          <a:xfrm>
            <a:off x="5114911" y="161235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+/</a:t>
            </a:r>
          </a:p>
          <a:p>
            <a:pPr algn="ctr"/>
            <a:r>
              <a:rPr lang="en-US" altLang="zh-CN" sz="1200" dirty="0" smtClean="0"/>
              <a:t>mem</a:t>
            </a:r>
            <a:endParaRPr lang="zh-CN" altLang="en-US" sz="1200" dirty="0"/>
          </a:p>
        </p:txBody>
      </p:sp>
      <p:cxnSp>
        <p:nvCxnSpPr>
          <p:cNvPr id="55" name="直接箭头连接符 54"/>
          <p:cNvCxnSpPr>
            <a:stCxn id="39" idx="3"/>
            <a:endCxn id="53" idx="1"/>
          </p:cNvCxnSpPr>
          <p:nvPr/>
        </p:nvCxnSpPr>
        <p:spPr>
          <a:xfrm>
            <a:off x="4932035" y="1922452"/>
            <a:ext cx="182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2"/>
            <a:endCxn id="53" idx="0"/>
          </p:cNvCxnSpPr>
          <p:nvPr/>
        </p:nvCxnSpPr>
        <p:spPr>
          <a:xfrm flipH="1">
            <a:off x="5425012" y="1421519"/>
            <a:ext cx="4971" cy="190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917988" y="161235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  <a:endParaRPr lang="en-US" altLang="zh-CN" sz="1200" dirty="0"/>
          </a:p>
        </p:txBody>
      </p:sp>
      <p:cxnSp>
        <p:nvCxnSpPr>
          <p:cNvPr id="61" name="直接箭头连接符 60"/>
          <p:cNvCxnSpPr>
            <a:stCxn id="53" idx="3"/>
            <a:endCxn id="59" idx="1"/>
          </p:cNvCxnSpPr>
          <p:nvPr/>
        </p:nvCxnSpPr>
        <p:spPr>
          <a:xfrm>
            <a:off x="5735113" y="1922452"/>
            <a:ext cx="1828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499418" y="1640582"/>
            <a:ext cx="6142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311833" y="345703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mem-</a:t>
            </a:r>
          </a:p>
          <a:p>
            <a:pPr algn="ctr"/>
            <a:r>
              <a:rPr lang="en-US" altLang="zh-CN" sz="1200" dirty="0"/>
              <a:t>*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5122866" y="255457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sp>
        <p:nvSpPr>
          <p:cNvPr id="69" name="矩形 68"/>
          <p:cNvSpPr/>
          <p:nvPr/>
        </p:nvSpPr>
        <p:spPr>
          <a:xfrm>
            <a:off x="5916003" y="255457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0.51</a:t>
            </a:r>
            <a:endParaRPr lang="zh-CN" altLang="en-US" sz="1200" dirty="0"/>
          </a:p>
        </p:txBody>
      </p:sp>
      <p:cxnSp>
        <p:nvCxnSpPr>
          <p:cNvPr id="73" name="直接箭头连接符 72"/>
          <p:cNvCxnSpPr>
            <a:stCxn id="45" idx="2"/>
            <a:endCxn id="64" idx="0"/>
          </p:cNvCxnSpPr>
          <p:nvPr/>
        </p:nvCxnSpPr>
        <p:spPr>
          <a:xfrm>
            <a:off x="4621934" y="3174780"/>
            <a:ext cx="0" cy="28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8" idx="2"/>
            <a:endCxn id="64" idx="0"/>
          </p:cNvCxnSpPr>
          <p:nvPr/>
        </p:nvCxnSpPr>
        <p:spPr>
          <a:xfrm flipH="1">
            <a:off x="4621934" y="3174780"/>
            <a:ext cx="811033" cy="28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3" idx="2"/>
            <a:endCxn id="68" idx="0"/>
          </p:cNvCxnSpPr>
          <p:nvPr/>
        </p:nvCxnSpPr>
        <p:spPr>
          <a:xfrm>
            <a:off x="5425012" y="2232553"/>
            <a:ext cx="7955" cy="322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9" idx="1"/>
            <a:endCxn id="68" idx="3"/>
          </p:cNvCxnSpPr>
          <p:nvPr/>
        </p:nvCxnSpPr>
        <p:spPr>
          <a:xfrm flipH="1">
            <a:off x="5743068" y="2864679"/>
            <a:ext cx="172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3508754" y="345703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sp>
        <p:nvSpPr>
          <p:cNvPr id="84" name="矩形 83"/>
          <p:cNvSpPr/>
          <p:nvPr/>
        </p:nvSpPr>
        <p:spPr>
          <a:xfrm>
            <a:off x="3501800" y="255457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SIN</a:t>
            </a:r>
          </a:p>
          <a:p>
            <a:pPr algn="ctr"/>
            <a:r>
              <a:rPr lang="en-US" altLang="zh-CN" sz="1200" dirty="0" smtClean="0"/>
              <a:t>(angle)</a:t>
            </a:r>
            <a:endParaRPr lang="zh-CN" altLang="en-US" sz="1200" dirty="0"/>
          </a:p>
        </p:txBody>
      </p:sp>
      <p:cxnSp>
        <p:nvCxnSpPr>
          <p:cNvPr id="93" name="直接箭头连接符 92"/>
          <p:cNvCxnSpPr>
            <a:stCxn id="84" idx="2"/>
            <a:endCxn id="81" idx="0"/>
          </p:cNvCxnSpPr>
          <p:nvPr/>
        </p:nvCxnSpPr>
        <p:spPr>
          <a:xfrm>
            <a:off x="3811901" y="3174780"/>
            <a:ext cx="6954" cy="28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64" idx="1"/>
            <a:endCxn id="81" idx="3"/>
          </p:cNvCxnSpPr>
          <p:nvPr/>
        </p:nvCxnSpPr>
        <p:spPr>
          <a:xfrm flipH="1">
            <a:off x="4128956" y="3767132"/>
            <a:ext cx="182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252071" y="345703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cxnSp>
        <p:nvCxnSpPr>
          <p:cNvPr id="112" name="肘形连接符 111"/>
          <p:cNvCxnSpPr>
            <a:stCxn id="59" idx="3"/>
            <a:endCxn id="108" idx="0"/>
          </p:cNvCxnSpPr>
          <p:nvPr/>
        </p:nvCxnSpPr>
        <p:spPr>
          <a:xfrm flipH="1">
            <a:off x="5562172" y="1922452"/>
            <a:ext cx="976018" cy="1534579"/>
          </a:xfrm>
          <a:prstGeom prst="bentConnector4">
            <a:avLst>
              <a:gd name="adj1" fmla="val -23422"/>
              <a:gd name="adj2" fmla="val 891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20"/>
          <p:cNvCxnSpPr>
            <a:stCxn id="81" idx="2"/>
            <a:endCxn id="108" idx="2"/>
          </p:cNvCxnSpPr>
          <p:nvPr/>
        </p:nvCxnSpPr>
        <p:spPr>
          <a:xfrm rot="16200000" flipH="1">
            <a:off x="4690513" y="3205574"/>
            <a:ext cx="12700" cy="174331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59" idx="2"/>
            <a:endCxn id="7" idx="1"/>
          </p:cNvCxnSpPr>
          <p:nvPr/>
        </p:nvCxnSpPr>
        <p:spPr>
          <a:xfrm>
            <a:off x="6228089" y="2232553"/>
            <a:ext cx="846827" cy="612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5985593" y="3922182"/>
            <a:ext cx="665909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0.5*9.8</a:t>
            </a:r>
            <a:endParaRPr lang="zh-CN" altLang="en-US" sz="1200" dirty="0"/>
          </a:p>
        </p:txBody>
      </p:sp>
      <p:sp>
        <p:nvSpPr>
          <p:cNvPr id="129" name="矩形 128"/>
          <p:cNvSpPr/>
          <p:nvPr/>
        </p:nvSpPr>
        <p:spPr>
          <a:xfrm>
            <a:off x="7084855" y="346338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cxnSp>
        <p:nvCxnSpPr>
          <p:cNvPr id="131" name="直接箭头连接符 130"/>
          <p:cNvCxnSpPr>
            <a:stCxn id="125" idx="3"/>
            <a:endCxn id="129" idx="1"/>
          </p:cNvCxnSpPr>
          <p:nvPr/>
        </p:nvCxnSpPr>
        <p:spPr>
          <a:xfrm flipV="1">
            <a:off x="6651502" y="3773482"/>
            <a:ext cx="433353" cy="458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7" idx="2"/>
            <a:endCxn id="129" idx="0"/>
          </p:cNvCxnSpPr>
          <p:nvPr/>
        </p:nvCxnSpPr>
        <p:spPr>
          <a:xfrm>
            <a:off x="7385017" y="3154893"/>
            <a:ext cx="9939" cy="308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7931682" y="346338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  <p:cxnSp>
        <p:nvCxnSpPr>
          <p:cNvPr id="144" name="直接箭头连接符 143"/>
          <p:cNvCxnSpPr>
            <a:stCxn id="129" idx="3"/>
            <a:endCxn id="140" idx="1"/>
          </p:cNvCxnSpPr>
          <p:nvPr/>
        </p:nvCxnSpPr>
        <p:spPr>
          <a:xfrm>
            <a:off x="7705057" y="3773482"/>
            <a:ext cx="226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7931682" y="2524359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</p:txBody>
      </p:sp>
      <p:cxnSp>
        <p:nvCxnSpPr>
          <p:cNvPr id="157" name="直接箭头连接符 156"/>
          <p:cNvCxnSpPr>
            <a:stCxn id="155" idx="2"/>
            <a:endCxn id="140" idx="0"/>
          </p:cNvCxnSpPr>
          <p:nvPr/>
        </p:nvCxnSpPr>
        <p:spPr>
          <a:xfrm>
            <a:off x="8241783" y="3144561"/>
            <a:ext cx="0" cy="318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8740731" y="345703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*</a:t>
            </a:r>
            <a:r>
              <a:rPr lang="en-US" altLang="zh-CN" sz="2000" dirty="0" smtClean="0"/>
              <a:t>-</a:t>
            </a:r>
          </a:p>
          <a:p>
            <a:pPr algn="ctr"/>
            <a:r>
              <a:rPr lang="en-US" altLang="zh-CN" sz="1200" dirty="0" smtClean="0"/>
              <a:t>+</a:t>
            </a:r>
            <a:endParaRPr lang="zh-CN" altLang="en-US" sz="1200" dirty="0"/>
          </a:p>
        </p:txBody>
      </p:sp>
      <p:cxnSp>
        <p:nvCxnSpPr>
          <p:cNvPr id="166" name="直接箭头连接符 165"/>
          <p:cNvCxnSpPr>
            <a:stCxn id="140" idx="3"/>
            <a:endCxn id="164" idx="1"/>
          </p:cNvCxnSpPr>
          <p:nvPr/>
        </p:nvCxnSpPr>
        <p:spPr>
          <a:xfrm flipV="1">
            <a:off x="8551884" y="3767132"/>
            <a:ext cx="188847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3"/>
            <a:endCxn id="164" idx="2"/>
          </p:cNvCxnSpPr>
          <p:nvPr/>
        </p:nvCxnSpPr>
        <p:spPr>
          <a:xfrm>
            <a:off x="5872273" y="3767132"/>
            <a:ext cx="3178559" cy="310101"/>
          </a:xfrm>
          <a:prstGeom prst="bentConnector4">
            <a:avLst>
              <a:gd name="adj1" fmla="val 31864"/>
              <a:gd name="adj2" fmla="val 1737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8693016" y="2517202"/>
            <a:ext cx="715633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RegEx</a:t>
            </a:r>
          </a:p>
          <a:p>
            <a:pPr algn="ctr"/>
            <a:r>
              <a:rPr lang="en-US" altLang="zh-CN" sz="1200" dirty="0" smtClean="0"/>
              <a:t>If(-2,2)</a:t>
            </a:r>
          </a:p>
          <a:p>
            <a:pPr algn="ctr"/>
            <a:r>
              <a:rPr lang="en-US" altLang="zh-CN" sz="1200" dirty="0" smtClean="0"/>
              <a:t>1:0</a:t>
            </a:r>
            <a:endParaRPr lang="zh-CN" altLang="en-US" sz="1200" dirty="0"/>
          </a:p>
        </p:txBody>
      </p:sp>
      <p:cxnSp>
        <p:nvCxnSpPr>
          <p:cNvPr id="190" name="直接箭头连接符 189"/>
          <p:cNvCxnSpPr>
            <a:stCxn id="164" idx="0"/>
            <a:endCxn id="188" idx="2"/>
          </p:cNvCxnSpPr>
          <p:nvPr/>
        </p:nvCxnSpPr>
        <p:spPr>
          <a:xfrm flipV="1">
            <a:off x="9050832" y="3137404"/>
            <a:ext cx="1" cy="319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/>
          <p:cNvSpPr txBox="1"/>
          <p:nvPr/>
        </p:nvSpPr>
        <p:spPr>
          <a:xfrm>
            <a:off x="5637482" y="277208"/>
            <a:ext cx="19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X=(v-R*t)*cos(A)*t</a:t>
            </a:r>
            <a:endParaRPr lang="zh-CN" altLang="en-US" dirty="0"/>
          </a:p>
        </p:txBody>
      </p:sp>
      <p:sp>
        <p:nvSpPr>
          <p:cNvPr id="203" name="文本框 202"/>
          <p:cNvSpPr txBox="1"/>
          <p:nvPr/>
        </p:nvSpPr>
        <p:spPr>
          <a:xfrm>
            <a:off x="6172104" y="678827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Y’=(v-R*t)*sin(A)*t-0.5*9.8*t*t</a:t>
            </a:r>
          </a:p>
          <a:p>
            <a:r>
              <a:rPr lang="en-US" altLang="zh-CN" dirty="0" smtClean="0"/>
              <a:t>dy=Y’-Y</a:t>
            </a:r>
            <a:endParaRPr lang="zh-CN" altLang="en-US" dirty="0"/>
          </a:p>
        </p:txBody>
      </p:sp>
      <p:sp>
        <p:nvSpPr>
          <p:cNvPr id="204" name="文本框 203"/>
          <p:cNvSpPr txBox="1"/>
          <p:nvPr/>
        </p:nvSpPr>
        <p:spPr>
          <a:xfrm>
            <a:off x="8442625" y="277208"/>
            <a:ext cx="354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t=(v-Sqrt(v*v-4*R*X/cos(A)))/(2*R)</a:t>
            </a:r>
            <a:endParaRPr lang="zh-CN" altLang="en-US" dirty="0"/>
          </a:p>
        </p:txBody>
      </p:sp>
      <p:cxnSp>
        <p:nvCxnSpPr>
          <p:cNvPr id="206" name="直接箭头连接符 205"/>
          <p:cNvCxnSpPr/>
          <p:nvPr/>
        </p:nvCxnSpPr>
        <p:spPr>
          <a:xfrm>
            <a:off x="7578253" y="483967"/>
            <a:ext cx="835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/>
          <p:nvPr/>
        </p:nvCxnSpPr>
        <p:spPr>
          <a:xfrm rot="5400000">
            <a:off x="9735818" y="252348"/>
            <a:ext cx="282251" cy="136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/>
          <p:cNvSpPr txBox="1"/>
          <p:nvPr/>
        </p:nvSpPr>
        <p:spPr>
          <a:xfrm>
            <a:off x="10300735" y="1111418"/>
            <a:ext cx="1814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V=80 ;R=0.51;</a:t>
            </a:r>
            <a:endParaRPr lang="en-US" altLang="zh-CN" dirty="0"/>
          </a:p>
          <a:p>
            <a:r>
              <a:rPr lang="en-US" altLang="zh-CN" dirty="0" smtClean="0"/>
              <a:t>if(t&gt;0&amp;&amp;|dy|&lt;2){</a:t>
            </a:r>
          </a:p>
          <a:p>
            <a:r>
              <a:rPr lang="en-US" altLang="zh-CN" dirty="0" smtClean="0"/>
              <a:t>angle+=0;</a:t>
            </a:r>
          </a:p>
          <a:p>
            <a:r>
              <a:rPr lang="en-US" altLang="zh-CN" dirty="0" smtClean="0"/>
              <a:t>}else{angle++;}</a:t>
            </a:r>
          </a:p>
        </p:txBody>
      </p:sp>
      <p:sp>
        <p:nvSpPr>
          <p:cNvPr id="214" name="矩形 213"/>
          <p:cNvSpPr/>
          <p:nvPr/>
        </p:nvSpPr>
        <p:spPr>
          <a:xfrm>
            <a:off x="2746134" y="4502166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+</a:t>
            </a:r>
            <a:endParaRPr lang="zh-CN" altLang="en-US" sz="1200" dirty="0"/>
          </a:p>
        </p:txBody>
      </p:sp>
      <p:sp>
        <p:nvSpPr>
          <p:cNvPr id="216" name="矩形 215"/>
          <p:cNvSpPr/>
          <p:nvPr/>
        </p:nvSpPr>
        <p:spPr>
          <a:xfrm>
            <a:off x="1923664" y="4502166"/>
            <a:ext cx="620202" cy="610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Mod</a:t>
            </a:r>
          </a:p>
          <a:p>
            <a:pPr algn="ctr"/>
            <a:r>
              <a:rPr lang="en-US" altLang="zh-CN" sz="1200" dirty="0" smtClean="0"/>
              <a:t>(360)</a:t>
            </a:r>
          </a:p>
        </p:txBody>
      </p:sp>
      <p:cxnSp>
        <p:nvCxnSpPr>
          <p:cNvPr id="224" name="直接箭头连接符 223"/>
          <p:cNvCxnSpPr>
            <a:stCxn id="214" idx="1"/>
            <a:endCxn id="216" idx="3"/>
          </p:cNvCxnSpPr>
          <p:nvPr/>
        </p:nvCxnSpPr>
        <p:spPr>
          <a:xfrm flipH="1" flipV="1">
            <a:off x="2543866" y="4807305"/>
            <a:ext cx="202268" cy="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>
            <a:stCxn id="216" idx="2"/>
            <a:endCxn id="301" idx="0"/>
          </p:cNvCxnSpPr>
          <p:nvPr/>
        </p:nvCxnSpPr>
        <p:spPr>
          <a:xfrm>
            <a:off x="2233765" y="5112444"/>
            <a:ext cx="0" cy="22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/>
          <p:cNvSpPr txBox="1"/>
          <p:nvPr/>
        </p:nvSpPr>
        <p:spPr>
          <a:xfrm>
            <a:off x="416821" y="1662468"/>
            <a:ext cx="6944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angle</a:t>
            </a:r>
            <a:endParaRPr lang="zh-CN" altLang="en-US" dirty="0"/>
          </a:p>
        </p:txBody>
      </p:sp>
      <p:sp>
        <p:nvSpPr>
          <p:cNvPr id="301" name="矩形 300"/>
          <p:cNvSpPr/>
          <p:nvPr/>
        </p:nvSpPr>
        <p:spPr>
          <a:xfrm>
            <a:off x="1923664" y="5340007"/>
            <a:ext cx="620202" cy="610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360-mod()</a:t>
            </a:r>
            <a:endParaRPr lang="zh-CN" altLang="en-US" sz="1200" dirty="0"/>
          </a:p>
        </p:txBody>
      </p:sp>
      <p:cxnSp>
        <p:nvCxnSpPr>
          <p:cNvPr id="305" name="直接箭头连接符 304"/>
          <p:cNvCxnSpPr>
            <a:stCxn id="11" idx="2"/>
            <a:endCxn id="84" idx="1"/>
          </p:cNvCxnSpPr>
          <p:nvPr/>
        </p:nvCxnSpPr>
        <p:spPr>
          <a:xfrm>
            <a:off x="1409612" y="2232555"/>
            <a:ext cx="2092188" cy="63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>
            <a:stCxn id="329" idx="0"/>
            <a:endCxn id="11" idx="2"/>
          </p:cNvCxnSpPr>
          <p:nvPr/>
        </p:nvCxnSpPr>
        <p:spPr>
          <a:xfrm flipV="1">
            <a:off x="1409387" y="2232555"/>
            <a:ext cx="225" cy="137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矩形 314"/>
          <p:cNvSpPr/>
          <p:nvPr/>
        </p:nvSpPr>
        <p:spPr>
          <a:xfrm>
            <a:off x="2746134" y="5349335"/>
            <a:ext cx="620202" cy="610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Delay</a:t>
            </a:r>
          </a:p>
          <a:p>
            <a:pPr algn="ctr"/>
            <a:r>
              <a:rPr lang="en-US" altLang="zh-CN" sz="1200" dirty="0" smtClean="0"/>
              <a:t>(0.5)</a:t>
            </a:r>
          </a:p>
        </p:txBody>
      </p:sp>
      <p:sp>
        <p:nvSpPr>
          <p:cNvPr id="329" name="矩形 328"/>
          <p:cNvSpPr/>
          <p:nvPr/>
        </p:nvSpPr>
        <p:spPr>
          <a:xfrm>
            <a:off x="1099286" y="360644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  <a:endParaRPr lang="zh-CN" altLang="en-US" sz="1200" dirty="0"/>
          </a:p>
        </p:txBody>
      </p:sp>
      <p:cxnSp>
        <p:nvCxnSpPr>
          <p:cNvPr id="331" name="直接箭头连接符 330"/>
          <p:cNvCxnSpPr>
            <a:stCxn id="216" idx="1"/>
            <a:endCxn id="158" idx="3"/>
          </p:cNvCxnSpPr>
          <p:nvPr/>
        </p:nvCxnSpPr>
        <p:spPr>
          <a:xfrm flipH="1">
            <a:off x="1731608" y="4807305"/>
            <a:ext cx="192056" cy="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315" idx="3"/>
            <a:endCxn id="103" idx="1"/>
          </p:cNvCxnSpPr>
          <p:nvPr/>
        </p:nvCxnSpPr>
        <p:spPr>
          <a:xfrm>
            <a:off x="3366336" y="5654474"/>
            <a:ext cx="27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矩形 371"/>
          <p:cNvSpPr/>
          <p:nvPr/>
        </p:nvSpPr>
        <p:spPr>
          <a:xfrm>
            <a:off x="9595497" y="2517202"/>
            <a:ext cx="715633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RegEx</a:t>
            </a:r>
          </a:p>
          <a:p>
            <a:pPr algn="ctr"/>
            <a:r>
              <a:rPr lang="en-US" altLang="zh-CN" sz="1200" dirty="0" smtClean="0"/>
              <a:t>If(&gt;0)</a:t>
            </a:r>
          </a:p>
          <a:p>
            <a:pPr algn="ctr"/>
            <a:r>
              <a:rPr lang="en-US" altLang="zh-CN" sz="1200" dirty="0" smtClean="0"/>
              <a:t>1:0</a:t>
            </a:r>
            <a:endParaRPr lang="zh-CN" altLang="en-US" sz="1200" dirty="0"/>
          </a:p>
        </p:txBody>
      </p:sp>
      <p:sp>
        <p:nvSpPr>
          <p:cNvPr id="378" name="矩形 377"/>
          <p:cNvSpPr/>
          <p:nvPr/>
        </p:nvSpPr>
        <p:spPr>
          <a:xfrm>
            <a:off x="9595496" y="3475403"/>
            <a:ext cx="715633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*</a:t>
            </a:r>
            <a:endParaRPr lang="zh-CN" altLang="en-US" sz="2800" dirty="0"/>
          </a:p>
        </p:txBody>
      </p:sp>
      <p:cxnSp>
        <p:nvCxnSpPr>
          <p:cNvPr id="380" name="直接箭头连接符 379"/>
          <p:cNvCxnSpPr>
            <a:stCxn id="372" idx="2"/>
            <a:endCxn id="378" idx="0"/>
          </p:cNvCxnSpPr>
          <p:nvPr/>
        </p:nvCxnSpPr>
        <p:spPr>
          <a:xfrm flipH="1">
            <a:off x="9953313" y="3137404"/>
            <a:ext cx="1" cy="3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>
            <a:stCxn id="188" idx="2"/>
            <a:endCxn id="378" idx="0"/>
          </p:cNvCxnSpPr>
          <p:nvPr/>
        </p:nvCxnSpPr>
        <p:spPr>
          <a:xfrm>
            <a:off x="9050833" y="3137404"/>
            <a:ext cx="902480" cy="3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肘形连接符 395"/>
          <p:cNvCxnSpPr>
            <a:stCxn id="59" idx="0"/>
            <a:endCxn id="372" idx="0"/>
          </p:cNvCxnSpPr>
          <p:nvPr/>
        </p:nvCxnSpPr>
        <p:spPr>
          <a:xfrm rot="16200000" flipH="1">
            <a:off x="7638275" y="202164"/>
            <a:ext cx="904851" cy="3725225"/>
          </a:xfrm>
          <a:prstGeom prst="bentConnector3">
            <a:avLst>
              <a:gd name="adj1" fmla="val -25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肘形连接符 403"/>
          <p:cNvCxnSpPr>
            <a:stCxn id="378" idx="2"/>
            <a:endCxn id="214" idx="3"/>
          </p:cNvCxnSpPr>
          <p:nvPr/>
        </p:nvCxnSpPr>
        <p:spPr>
          <a:xfrm rot="5400000">
            <a:off x="6301494" y="1160448"/>
            <a:ext cx="716662" cy="6586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矩形 406"/>
          <p:cNvSpPr/>
          <p:nvPr/>
        </p:nvSpPr>
        <p:spPr>
          <a:xfrm>
            <a:off x="1076230" y="5343183"/>
            <a:ext cx="620202" cy="610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  <a:p>
            <a:pPr algn="ctr"/>
            <a:r>
              <a:rPr lang="en-US" altLang="zh-CN" sz="1200" dirty="0" smtClean="0"/>
              <a:t>360</a:t>
            </a:r>
            <a:endParaRPr lang="zh-CN" altLang="en-US" sz="1200" dirty="0"/>
          </a:p>
        </p:txBody>
      </p:sp>
      <p:cxnSp>
        <p:nvCxnSpPr>
          <p:cNvPr id="409" name="直接箭头连接符 408"/>
          <p:cNvCxnSpPr>
            <a:stCxn id="407" idx="3"/>
            <a:endCxn id="301" idx="1"/>
          </p:cNvCxnSpPr>
          <p:nvPr/>
        </p:nvCxnSpPr>
        <p:spPr>
          <a:xfrm flipV="1">
            <a:off x="1696432" y="5645146"/>
            <a:ext cx="227232" cy="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301" idx="3"/>
            <a:endCxn id="315" idx="1"/>
          </p:cNvCxnSpPr>
          <p:nvPr/>
        </p:nvCxnSpPr>
        <p:spPr>
          <a:xfrm>
            <a:off x="2543866" y="5645146"/>
            <a:ext cx="202268" cy="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257166" y="99212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8108242" y="1802826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endCxn id="8" idx="0"/>
          </p:cNvCxnSpPr>
          <p:nvPr/>
        </p:nvCxnSpPr>
        <p:spPr>
          <a:xfrm>
            <a:off x="1409612" y="539023"/>
            <a:ext cx="1" cy="2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8241782" y="2240209"/>
            <a:ext cx="1" cy="2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3640072" y="5469808"/>
            <a:ext cx="14748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 angle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1111406" y="4498723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ABS()</a:t>
            </a:r>
            <a:endParaRPr lang="zh-CN" altLang="en-US" sz="1200" dirty="0"/>
          </a:p>
        </p:txBody>
      </p:sp>
      <p:cxnSp>
        <p:nvCxnSpPr>
          <p:cNvPr id="122" name="直接箭头连接符 121"/>
          <p:cNvCxnSpPr>
            <a:stCxn id="158" idx="0"/>
            <a:endCxn id="329" idx="2"/>
          </p:cNvCxnSpPr>
          <p:nvPr/>
        </p:nvCxnSpPr>
        <p:spPr>
          <a:xfrm flipH="1" flipV="1">
            <a:off x="1409387" y="4226650"/>
            <a:ext cx="12120" cy="27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329" idx="3"/>
            <a:endCxn id="214" idx="0"/>
          </p:cNvCxnSpPr>
          <p:nvPr/>
        </p:nvCxnSpPr>
        <p:spPr>
          <a:xfrm>
            <a:off x="1719488" y="3916549"/>
            <a:ext cx="1336747" cy="585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10668932" y="2517202"/>
            <a:ext cx="715633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Set</a:t>
            </a:r>
          </a:p>
          <a:p>
            <a:pPr algn="ctr"/>
            <a:r>
              <a:rPr lang="en-US" altLang="zh-CN" sz="1200" dirty="0" smtClean="0"/>
              <a:t>Output</a:t>
            </a:r>
          </a:p>
          <a:p>
            <a:pPr algn="ctr"/>
            <a:r>
              <a:rPr lang="en-US" altLang="zh-CN" sz="1200" dirty="0" smtClean="0"/>
              <a:t>-0.5</a:t>
            </a:r>
            <a:endParaRPr lang="zh-CN" altLang="en-US" sz="1200" dirty="0"/>
          </a:p>
        </p:txBody>
      </p:sp>
      <p:cxnSp>
        <p:nvCxnSpPr>
          <p:cNvPr id="149" name="直接箭头连接符 148"/>
          <p:cNvCxnSpPr>
            <a:stCxn id="184" idx="1"/>
            <a:endCxn id="372" idx="3"/>
          </p:cNvCxnSpPr>
          <p:nvPr/>
        </p:nvCxnSpPr>
        <p:spPr>
          <a:xfrm flipH="1">
            <a:off x="10311130" y="2827303"/>
            <a:ext cx="357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1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443</Words>
  <Application>Microsoft Office PowerPoint</Application>
  <PresentationFormat>宽屏</PresentationFormat>
  <Paragraphs>286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sakuya</dc:creator>
  <cp:lastModifiedBy>sakuya</cp:lastModifiedBy>
  <cp:revision>240</cp:revision>
  <dcterms:created xsi:type="dcterms:W3CDTF">2023-02-14T02:23:32Z</dcterms:created>
  <dcterms:modified xsi:type="dcterms:W3CDTF">2024-07-15T08:16:23Z</dcterms:modified>
</cp:coreProperties>
</file>