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5" r:id="rId6"/>
    <p:sldId id="259" r:id="rId7"/>
    <p:sldId id="279" r:id="rId8"/>
    <p:sldId id="260" r:id="rId9"/>
    <p:sldId id="280" r:id="rId10"/>
    <p:sldId id="281" r:id="rId11"/>
    <p:sldId id="267" r:id="rId12"/>
    <p:sldId id="264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538" autoAdjust="0"/>
  </p:normalViewPr>
  <p:slideViewPr>
    <p:cSldViewPr snapToGrid="0">
      <p:cViewPr>
        <p:scale>
          <a:sx n="75" d="100"/>
          <a:sy n="75" d="100"/>
        </p:scale>
        <p:origin x="94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9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9927" y="2311303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60102" y="2692026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2536508"/>
            <a:ext cx="580810" cy="84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</a:rPr>
              <a:t>0,2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419364" y="312555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5905420" y="2761712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5905420" y="1902455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941715" y="2508838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6391477" y="2753001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6941716" y="31347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941716" y="3760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6391477" y="3369715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6391477" y="3369715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968558" y="2961209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792013" y="2460082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44486" y="9300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33496" y="3978960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3086382" y="180751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15559" y="504442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3076761" y="3489752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1792013" y="394845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500454" y="9829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63878" y="16372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63878" y="28564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5030543" y="1418357"/>
            <a:ext cx="0" cy="218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1"/>
            <a:endCxn id="42" idx="3"/>
          </p:cNvCxnSpPr>
          <p:nvPr/>
        </p:nvCxnSpPr>
        <p:spPr>
          <a:xfrm flipH="1">
            <a:off x="4123646" y="3204064"/>
            <a:ext cx="540232" cy="1000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380399" y="264925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1"/>
          </p:cNvCxnSpPr>
          <p:nvPr/>
        </p:nvCxnSpPr>
        <p:spPr>
          <a:xfrm flipV="1">
            <a:off x="4123646" y="4181067"/>
            <a:ext cx="2247583" cy="2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3081799" y="2457841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3"/>
            <a:endCxn id="201" idx="1"/>
          </p:cNvCxnSpPr>
          <p:nvPr/>
        </p:nvCxnSpPr>
        <p:spPr>
          <a:xfrm>
            <a:off x="2764126" y="2699112"/>
            <a:ext cx="317673" cy="2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V="1">
            <a:off x="3567856" y="2295844"/>
            <a:ext cx="4583" cy="16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4053912" y="1984802"/>
            <a:ext cx="609966" cy="717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667428" y="38647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3"/>
            <a:endCxn id="93" idx="1"/>
          </p:cNvCxnSpPr>
          <p:nvPr/>
        </p:nvCxnSpPr>
        <p:spPr>
          <a:xfrm>
            <a:off x="7288361" y="3096485"/>
            <a:ext cx="379067" cy="111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371229" y="373383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1"/>
          </p:cNvCxnSpPr>
          <p:nvPr/>
        </p:nvCxnSpPr>
        <p:spPr>
          <a:xfrm flipV="1">
            <a:off x="4123646" y="3096485"/>
            <a:ext cx="2256753" cy="110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3"/>
            <a:endCxn id="93" idx="1"/>
          </p:cNvCxnSpPr>
          <p:nvPr/>
        </p:nvCxnSpPr>
        <p:spPr>
          <a:xfrm>
            <a:off x="7279191" y="4181067"/>
            <a:ext cx="388237" cy="3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397309" y="482883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4053912" y="2702004"/>
            <a:ext cx="609966" cy="502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3"/>
          </p:cNvCxnSpPr>
          <p:nvPr/>
        </p:nvCxnSpPr>
        <p:spPr>
          <a:xfrm flipH="1">
            <a:off x="7216344" y="4212313"/>
            <a:ext cx="451084" cy="105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2232395" y="4482453"/>
            <a:ext cx="828838" cy="7374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911404" y="30320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2"/>
            <a:endCxn id="224" idx="1"/>
          </p:cNvCxnSpPr>
          <p:nvPr/>
        </p:nvCxnSpPr>
        <p:spPr>
          <a:xfrm rot="5400000" flipH="1">
            <a:off x="4382632" y="908441"/>
            <a:ext cx="1180234" cy="6122689"/>
          </a:xfrm>
          <a:prstGeom prst="bentConnector4">
            <a:avLst>
              <a:gd name="adj1" fmla="val -118366"/>
              <a:gd name="adj2" fmla="val 103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H="1" flipV="1">
            <a:off x="2278069" y="3727257"/>
            <a:ext cx="1" cy="221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2644734" y="2702004"/>
            <a:ext cx="437065" cy="677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4141583" y="5262379"/>
            <a:ext cx="2255726" cy="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 flipV="1">
            <a:off x="2764126" y="3710949"/>
            <a:ext cx="312635" cy="481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0919" y="12206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946637" y="847815"/>
            <a:ext cx="4857991" cy="5487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/>
          <p:cNvCxnSpPr>
            <a:stCxn id="42" idx="1"/>
            <a:endCxn id="51" idx="3"/>
          </p:cNvCxnSpPr>
          <p:nvPr/>
        </p:nvCxnSpPr>
        <p:spPr>
          <a:xfrm flipH="1" flipV="1">
            <a:off x="2764126" y="4192616"/>
            <a:ext cx="269370" cy="11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086383" y="2996475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cxnSp>
        <p:nvCxnSpPr>
          <p:cNvPr id="8" name="直接箭头连接符 7"/>
          <p:cNvCxnSpPr>
            <a:stCxn id="78" idx="1"/>
            <a:endCxn id="66" idx="3"/>
          </p:cNvCxnSpPr>
          <p:nvPr/>
        </p:nvCxnSpPr>
        <p:spPr>
          <a:xfrm flipH="1">
            <a:off x="4058496" y="3204064"/>
            <a:ext cx="605382" cy="13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627776" y="988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711683" y="1007322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&gt;1000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76" idx="1"/>
            <a:endCxn id="81" idx="3"/>
          </p:cNvCxnSpPr>
          <p:nvPr/>
        </p:nvCxnSpPr>
        <p:spPr>
          <a:xfrm flipH="1">
            <a:off x="7428852" y="1336189"/>
            <a:ext cx="198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1" idx="1"/>
            <a:endCxn id="77" idx="3"/>
          </p:cNvCxnSpPr>
          <p:nvPr/>
        </p:nvCxnSpPr>
        <p:spPr>
          <a:xfrm flipH="1">
            <a:off x="5397208" y="1336190"/>
            <a:ext cx="1314475" cy="64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20" idx="0"/>
            <a:endCxn id="76" idx="0"/>
          </p:cNvCxnSpPr>
          <p:nvPr/>
        </p:nvCxnSpPr>
        <p:spPr>
          <a:xfrm rot="5400000" flipH="1" flipV="1">
            <a:off x="4400514" y="-1133844"/>
            <a:ext cx="1471483" cy="5716371"/>
          </a:xfrm>
          <a:prstGeom prst="bentConnector3">
            <a:avLst>
              <a:gd name="adj1" fmla="val 133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8738865" y="985379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30" idx="1"/>
            <a:endCxn id="76" idx="3"/>
          </p:cNvCxnSpPr>
          <p:nvPr/>
        </p:nvCxnSpPr>
        <p:spPr>
          <a:xfrm flipH="1">
            <a:off x="8361106" y="1332969"/>
            <a:ext cx="377759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65" idx="2"/>
            <a:endCxn id="130" idx="0"/>
          </p:cNvCxnSpPr>
          <p:nvPr/>
        </p:nvCxnSpPr>
        <p:spPr>
          <a:xfrm>
            <a:off x="9063466" y="540688"/>
            <a:ext cx="31" cy="44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8745177" y="363137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627776" y="19415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8744687" y="268756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9651585" y="26932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55" idx="1"/>
            <a:endCxn id="154" idx="3"/>
          </p:cNvCxnSpPr>
          <p:nvPr/>
        </p:nvCxnSpPr>
        <p:spPr>
          <a:xfrm flipH="1" flipV="1">
            <a:off x="9478017" y="3035157"/>
            <a:ext cx="173568" cy="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46" idx="2"/>
            <a:endCxn id="154" idx="1"/>
          </p:cNvCxnSpPr>
          <p:nvPr/>
        </p:nvCxnSpPr>
        <p:spPr>
          <a:xfrm>
            <a:off x="7994441" y="2636742"/>
            <a:ext cx="750246" cy="39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9665553" y="363137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接箭头连接符 134"/>
          <p:cNvCxnSpPr>
            <a:stCxn id="168" idx="1"/>
            <a:endCxn id="143" idx="3"/>
          </p:cNvCxnSpPr>
          <p:nvPr/>
        </p:nvCxnSpPr>
        <p:spPr>
          <a:xfrm flipH="1">
            <a:off x="9478507" y="3978960"/>
            <a:ext cx="187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9682365" y="988598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67" idx="1"/>
            <a:endCxn id="130" idx="3"/>
          </p:cNvCxnSpPr>
          <p:nvPr/>
        </p:nvCxnSpPr>
        <p:spPr>
          <a:xfrm flipH="1" flipV="1">
            <a:off x="9388129" y="1332969"/>
            <a:ext cx="294236" cy="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738834" y="1851751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671208" y="185175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80" idx="1"/>
            <a:endCxn id="79" idx="3"/>
          </p:cNvCxnSpPr>
          <p:nvPr/>
        </p:nvCxnSpPr>
        <p:spPr>
          <a:xfrm flipH="1">
            <a:off x="9388098" y="2199340"/>
            <a:ext cx="2831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9" idx="0"/>
            <a:endCxn id="130" idx="2"/>
          </p:cNvCxnSpPr>
          <p:nvPr/>
        </p:nvCxnSpPr>
        <p:spPr>
          <a:xfrm flipV="1">
            <a:off x="9063466" y="1680558"/>
            <a:ext cx="31" cy="17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55" idx="3"/>
            <a:endCxn id="81" idx="0"/>
          </p:cNvCxnSpPr>
          <p:nvPr/>
        </p:nvCxnSpPr>
        <p:spPr>
          <a:xfrm flipH="1" flipV="1">
            <a:off x="7070268" y="1007322"/>
            <a:ext cx="3314647" cy="2033514"/>
          </a:xfrm>
          <a:prstGeom prst="bentConnector4">
            <a:avLst>
              <a:gd name="adj1" fmla="val -6897"/>
              <a:gd name="adj2" fmla="val 111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6" idx="2"/>
            <a:endCxn id="146" idx="0"/>
          </p:cNvCxnSpPr>
          <p:nvPr/>
        </p:nvCxnSpPr>
        <p:spPr>
          <a:xfrm>
            <a:off x="7994441" y="1683778"/>
            <a:ext cx="0" cy="25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4" idx="2"/>
            <a:endCxn id="143" idx="0"/>
          </p:cNvCxnSpPr>
          <p:nvPr/>
        </p:nvCxnSpPr>
        <p:spPr>
          <a:xfrm>
            <a:off x="9111352" y="3382746"/>
            <a:ext cx="490" cy="24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43" idx="2"/>
            <a:endCxn id="42" idx="2"/>
          </p:cNvCxnSpPr>
          <p:nvPr/>
        </p:nvCxnSpPr>
        <p:spPr>
          <a:xfrm rot="5400000">
            <a:off x="6293797" y="1611324"/>
            <a:ext cx="102820" cy="5533271"/>
          </a:xfrm>
          <a:prstGeom prst="bentConnector3">
            <a:avLst>
              <a:gd name="adj1" fmla="val 391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807295" y="5973204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97" idx="1"/>
          </p:cNvCxnSpPr>
          <p:nvPr/>
        </p:nvCxnSpPr>
        <p:spPr>
          <a:xfrm>
            <a:off x="4283132" y="2724077"/>
            <a:ext cx="207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>
            <a:stCxn id="297" idx="2"/>
            <a:endCxn id="278" idx="0"/>
          </p:cNvCxnSpPr>
          <p:nvPr/>
        </p:nvCxnSpPr>
        <p:spPr>
          <a:xfrm>
            <a:off x="4857346" y="3071666"/>
            <a:ext cx="0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4490681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3"/>
            <a:endCxn id="345" idx="2"/>
          </p:cNvCxnSpPr>
          <p:nvPr/>
        </p:nvCxnSpPr>
        <p:spPr>
          <a:xfrm flipV="1">
            <a:off x="2709364" y="5916453"/>
            <a:ext cx="2254869" cy="40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2878465" y="591074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8824" y="267594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060" y="257593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7606" y="15093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7606" y="24020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84271" y="2204562"/>
            <a:ext cx="0" cy="1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17606" y="6276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8823" y="160891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60" y="191706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696602" y="975264"/>
            <a:ext cx="1021004" cy="17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696602" y="2738652"/>
            <a:ext cx="1021004" cy="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693473" y="975264"/>
            <a:ext cx="1024133" cy="118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 flipV="1">
            <a:off x="1693473" y="1856973"/>
            <a:ext cx="1024133" cy="3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450936" y="975264"/>
            <a:ext cx="2593944" cy="63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70073" y="330040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0073" y="38731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0073" y="448571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17606" y="33524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705740" y="3357764"/>
            <a:ext cx="1011866" cy="34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717606" y="42288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77" idx="3"/>
            <a:endCxn id="219" idx="1"/>
          </p:cNvCxnSpPr>
          <p:nvPr/>
        </p:nvCxnSpPr>
        <p:spPr>
          <a:xfrm flipV="1">
            <a:off x="3450936" y="4173742"/>
            <a:ext cx="2024834" cy="4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696602" y="2738652"/>
            <a:ext cx="1021004" cy="183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3450936" y="2920110"/>
            <a:ext cx="2107888" cy="165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065240" y="426028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633954" y="4165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366289" y="426322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037353" y="4504450"/>
            <a:ext cx="596601" cy="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9367284" y="4507386"/>
            <a:ext cx="999005" cy="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347183" y="1258333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341025" y="208289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633954" y="1437194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367284" y="1529925"/>
            <a:ext cx="979899" cy="2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633954" y="239652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000619" y="2210468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332624" y="270877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</a:t>
            </a:r>
            <a:r>
              <a:rPr lang="en-US" altLang="zh-CN" dirty="0">
                <a:solidFill>
                  <a:schemeClr val="tx1"/>
                </a:solidFill>
              </a:rPr>
              <a:t>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3" name="直接箭头连接符 252"/>
          <p:cNvCxnSpPr>
            <a:stCxn id="221" idx="3"/>
            <a:endCxn id="223" idx="1"/>
          </p:cNvCxnSpPr>
          <p:nvPr/>
        </p:nvCxnSpPr>
        <p:spPr>
          <a:xfrm>
            <a:off x="9367284" y="2783165"/>
            <a:ext cx="886368" cy="2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33627" y="3721003"/>
            <a:ext cx="959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3"/>
            <a:endCxn id="77" idx="1"/>
          </p:cNvCxnSpPr>
          <p:nvPr/>
        </p:nvCxnSpPr>
        <p:spPr>
          <a:xfrm>
            <a:off x="1693473" y="4044169"/>
            <a:ext cx="1024133" cy="53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251147" y="464447"/>
            <a:ext cx="2941013" cy="48441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633954" y="33494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173" idx="3"/>
            <a:endCxn id="82" idx="1"/>
          </p:cNvCxnSpPr>
          <p:nvPr/>
        </p:nvCxnSpPr>
        <p:spPr>
          <a:xfrm>
            <a:off x="8034683" y="2146480"/>
            <a:ext cx="599271" cy="155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2" idx="0"/>
            <a:endCxn id="221" idx="2"/>
          </p:cNvCxnSpPr>
          <p:nvPr/>
        </p:nvCxnSpPr>
        <p:spPr>
          <a:xfrm flipV="1">
            <a:off x="9000619" y="3169802"/>
            <a:ext cx="0" cy="1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95171" y="904803"/>
            <a:ext cx="1211966" cy="426120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351731" y="334072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3450936" y="2923523"/>
            <a:ext cx="478124" cy="7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33627" y="311360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4489" y="24944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4662390" y="2920110"/>
            <a:ext cx="896434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 flipV="1">
            <a:off x="3450936" y="1853076"/>
            <a:ext cx="210788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084271" y="3097225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062570" y="190231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065241" y="252383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221" idx="1"/>
          </p:cNvCxnSpPr>
          <p:nvPr/>
        </p:nvCxnSpPr>
        <p:spPr>
          <a:xfrm flipV="1">
            <a:off x="8037354" y="2783165"/>
            <a:ext cx="596600" cy="1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475770" y="3224838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253652" y="204096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3450936" y="3700042"/>
            <a:ext cx="2024834" cy="47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2" idx="2"/>
          </p:cNvCxnSpPr>
          <p:nvPr/>
        </p:nvCxnSpPr>
        <p:spPr>
          <a:xfrm rot="5400000" flipH="1" flipV="1">
            <a:off x="4842449" y="2791680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2" idx="2"/>
          </p:cNvCxnSpPr>
          <p:nvPr/>
        </p:nvCxnSpPr>
        <p:spPr>
          <a:xfrm rot="16200000" flipH="1">
            <a:off x="5226158" y="2420238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 smtClean="0"/>
              <a:t>^(</a:t>
            </a:r>
            <a:r>
              <a:rPr lang="en-US" altLang="zh-CN" dirty="0"/>
              <a:t>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5327569" y="3101656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711278" y="2730214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6033058" y="2408433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if(4000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931329" y="273582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315038" y="2364383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636818" y="204260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87670" y="169175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^(11[8-9][0-9]|12[0-3][0-9]|209[0-9]|21[0-9][0-9]|22[0-6][0-9]|31[2-7][0-9]|41[5-9][0-9]|420[0-9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^(12[4-9][0-9]|22[7-9][0-9]|23[0-2][0-9]|31[8-9][0-9]|32[0-9][0-9]|33[0-5][0-9]|42[1-6][0-9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^(13[0-5][0-9]|23[3-5][0-9]|20[0-2][0-9]|30[0-5][0-9]|42[7-9][0-9]|43[0-5][0-9]|40[0-8][0-9</a:t>
            </a:r>
            <a:r>
              <a:rPr lang="en-US" altLang="zh-CN" dirty="0" smtClean="0"/>
              <a:t>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127" y="183276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182" y="26299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" idx="3"/>
            <a:endCxn id="46" idx="1"/>
          </p:cNvCxnSpPr>
          <p:nvPr/>
        </p:nvCxnSpPr>
        <p:spPr>
          <a:xfrm>
            <a:off x="1474151" y="2076923"/>
            <a:ext cx="420238" cy="31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46" idx="1"/>
          </p:cNvCxnSpPr>
          <p:nvPr/>
        </p:nvCxnSpPr>
        <p:spPr>
          <a:xfrm flipV="1">
            <a:off x="1498206" y="2395561"/>
            <a:ext cx="396183" cy="47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869644" y="257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21023" y="4921041"/>
            <a:ext cx="74373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64568" y="17644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64852" y="257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37" name="矩形 36"/>
          <p:cNvSpPr/>
          <p:nvPr/>
        </p:nvSpPr>
        <p:spPr>
          <a:xfrm>
            <a:off x="2964852" y="17701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46" name="矩形 45"/>
          <p:cNvSpPr/>
          <p:nvPr/>
        </p:nvSpPr>
        <p:spPr>
          <a:xfrm>
            <a:off x="1894389" y="2047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51" name="直接箭头连接符 50"/>
          <p:cNvCxnSpPr>
            <a:stCxn id="46" idx="3"/>
            <a:endCxn id="37" idx="1"/>
          </p:cNvCxnSpPr>
          <p:nvPr/>
        </p:nvCxnSpPr>
        <p:spPr>
          <a:xfrm flipV="1">
            <a:off x="2627719" y="2117783"/>
            <a:ext cx="337133" cy="27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36" idx="1"/>
          </p:cNvCxnSpPr>
          <p:nvPr/>
        </p:nvCxnSpPr>
        <p:spPr>
          <a:xfrm>
            <a:off x="2627719" y="2395561"/>
            <a:ext cx="337133" cy="5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931424" y="17644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33116" y="257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37" idx="3"/>
            <a:endCxn id="65" idx="1"/>
          </p:cNvCxnSpPr>
          <p:nvPr/>
        </p:nvCxnSpPr>
        <p:spPr>
          <a:xfrm flipV="1">
            <a:off x="3698182" y="2112066"/>
            <a:ext cx="233242" cy="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6" idx="3"/>
            <a:endCxn id="66" idx="1"/>
          </p:cNvCxnSpPr>
          <p:nvPr/>
        </p:nvCxnSpPr>
        <p:spPr>
          <a:xfrm>
            <a:off x="3698182" y="2918131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>
            <a:off x="6597898" y="2112066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53" idx="3"/>
            <a:endCxn id="18" idx="1"/>
          </p:cNvCxnSpPr>
          <p:nvPr/>
        </p:nvCxnSpPr>
        <p:spPr>
          <a:xfrm>
            <a:off x="5634710" y="2918131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" idx="0"/>
            <a:endCxn id="65" idx="0"/>
          </p:cNvCxnSpPr>
          <p:nvPr/>
        </p:nvCxnSpPr>
        <p:spPr>
          <a:xfrm rot="5400000" flipH="1" flipV="1">
            <a:off x="2570472" y="105143"/>
            <a:ext cx="68284" cy="3386950"/>
          </a:xfrm>
          <a:prstGeom prst="bentConnector3">
            <a:avLst>
              <a:gd name="adj1" fmla="val 43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6" idx="2"/>
            <a:endCxn id="66" idx="2"/>
          </p:cNvCxnSpPr>
          <p:nvPr/>
        </p:nvCxnSpPr>
        <p:spPr>
          <a:xfrm rot="16200000" flipH="1">
            <a:off x="2543789" y="1509728"/>
            <a:ext cx="147396" cy="3364587"/>
          </a:xfrm>
          <a:prstGeom prst="bentConnector3">
            <a:avLst>
              <a:gd name="adj1" fmla="val 255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5" idx="3"/>
            <a:endCxn id="252" idx="1"/>
          </p:cNvCxnSpPr>
          <p:nvPr/>
        </p:nvCxnSpPr>
        <p:spPr>
          <a:xfrm>
            <a:off x="4664754" y="2112066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6" idx="3"/>
            <a:endCxn id="253" idx="1"/>
          </p:cNvCxnSpPr>
          <p:nvPr/>
        </p:nvCxnSpPr>
        <p:spPr>
          <a:xfrm>
            <a:off x="4666446" y="2918131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336170" y="86120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57739" y="36526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7505" y="429169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960440" y="357567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2960440" y="4467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1483763" y="3896843"/>
            <a:ext cx="1476677" cy="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1483763" y="3896843"/>
            <a:ext cx="1476677" cy="91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039463" y="445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039463" y="35723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5772793" y="3919977"/>
            <a:ext cx="1052414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5772793" y="4789941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9" idx="3"/>
            <a:endCxn id="158" idx="1"/>
          </p:cNvCxnSpPr>
          <p:nvPr/>
        </p:nvCxnSpPr>
        <p:spPr>
          <a:xfrm flipV="1">
            <a:off x="4664755" y="4798131"/>
            <a:ext cx="374708" cy="4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3693770" y="3919977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3693770" y="4798131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6837907" y="2570541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825207" y="3575670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894389" y="429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199" name="直接箭头连接符 198"/>
          <p:cNvCxnSpPr>
            <a:stCxn id="195" idx="0"/>
            <a:endCxn id="46" idx="2"/>
          </p:cNvCxnSpPr>
          <p:nvPr/>
        </p:nvCxnSpPr>
        <p:spPr>
          <a:xfrm flipV="1">
            <a:off x="2261054" y="2743150"/>
            <a:ext cx="0" cy="15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1700782" y="530352"/>
            <a:ext cx="8686802" cy="56875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897996" y="17644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4901380" y="257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7" name="直接箭头连接符 256"/>
          <p:cNvCxnSpPr>
            <a:endCxn id="22" idx="1"/>
          </p:cNvCxnSpPr>
          <p:nvPr/>
        </p:nvCxnSpPr>
        <p:spPr>
          <a:xfrm>
            <a:off x="5594810" y="2112065"/>
            <a:ext cx="269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924869" y="400403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4658199" y="3919977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41155" y="524914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71" idx="3"/>
            <a:endCxn id="195" idx="1"/>
          </p:cNvCxnSpPr>
          <p:nvPr/>
        </p:nvCxnSpPr>
        <p:spPr>
          <a:xfrm flipV="1">
            <a:off x="1467179" y="4641282"/>
            <a:ext cx="427210" cy="8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1890059" y="51457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97" name="直接箭头连接符 96"/>
          <p:cNvCxnSpPr>
            <a:stCxn id="134" idx="3"/>
            <a:endCxn id="116" idx="1"/>
          </p:cNvCxnSpPr>
          <p:nvPr/>
        </p:nvCxnSpPr>
        <p:spPr>
          <a:xfrm>
            <a:off x="1473529" y="4535854"/>
            <a:ext cx="416530" cy="95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6" idx="0"/>
            <a:endCxn id="195" idx="2"/>
          </p:cNvCxnSpPr>
          <p:nvPr/>
        </p:nvCxnSpPr>
        <p:spPr>
          <a:xfrm flipV="1">
            <a:off x="2256724" y="4988871"/>
            <a:ext cx="4330" cy="15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2372537" y="7577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6" name="矩形 165"/>
          <p:cNvSpPr/>
          <p:nvPr/>
        </p:nvSpPr>
        <p:spPr>
          <a:xfrm>
            <a:off x="8457266" y="26565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8" name="矩形 167"/>
          <p:cNvSpPr/>
          <p:nvPr/>
        </p:nvSpPr>
        <p:spPr>
          <a:xfrm>
            <a:off x="9512584" y="35919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8396160" y="2317853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9512584" y="31985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2070693" y="4895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490805" y="7230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325493" y="729898"/>
            <a:ext cx="7611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2"/>
            <a:endCxn id="22" idx="0"/>
          </p:cNvCxnSpPr>
          <p:nvPr/>
        </p:nvCxnSpPr>
        <p:spPr>
          <a:xfrm>
            <a:off x="5857470" y="1418255"/>
            <a:ext cx="373763" cy="3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8" idx="2"/>
            <a:endCxn id="18" idx="0"/>
          </p:cNvCxnSpPr>
          <p:nvPr/>
        </p:nvCxnSpPr>
        <p:spPr>
          <a:xfrm flipH="1">
            <a:off x="6236309" y="1425077"/>
            <a:ext cx="469738" cy="114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831140" y="1764476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1462194" y="1105372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835075" y="4442351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16" idx="2"/>
            <a:endCxn id="88" idx="3"/>
          </p:cNvCxnSpPr>
          <p:nvPr/>
        </p:nvCxnSpPr>
        <p:spPr>
          <a:xfrm rot="5400000" flipH="1" flipV="1">
            <a:off x="4486326" y="2560338"/>
            <a:ext cx="1050958" cy="5510163"/>
          </a:xfrm>
          <a:prstGeom prst="bentConnector4">
            <a:avLst>
              <a:gd name="adj1" fmla="val -21752"/>
              <a:gd name="adj2" fmla="val 104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16" idx="2"/>
            <a:endCxn id="85" idx="3"/>
          </p:cNvCxnSpPr>
          <p:nvPr/>
        </p:nvCxnSpPr>
        <p:spPr>
          <a:xfrm rot="5400000" flipH="1" flipV="1">
            <a:off x="3139071" y="1229719"/>
            <a:ext cx="3728833" cy="5493528"/>
          </a:xfrm>
          <a:prstGeom prst="bentConnector4">
            <a:avLst>
              <a:gd name="adj1" fmla="val -6131"/>
              <a:gd name="adj2" fmla="val 104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6" idx="2"/>
            <a:endCxn id="185" idx="3"/>
          </p:cNvCxnSpPr>
          <p:nvPr/>
        </p:nvCxnSpPr>
        <p:spPr>
          <a:xfrm rot="5400000" flipH="1" flipV="1">
            <a:off x="4048051" y="2131932"/>
            <a:ext cx="1917639" cy="5500295"/>
          </a:xfrm>
          <a:prstGeom prst="bentConnector4">
            <a:avLst>
              <a:gd name="adj1" fmla="val -119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6" idx="2"/>
            <a:endCxn id="184" idx="3"/>
          </p:cNvCxnSpPr>
          <p:nvPr/>
        </p:nvCxnSpPr>
        <p:spPr>
          <a:xfrm rot="5400000" flipH="1" flipV="1">
            <a:off x="3545487" y="1629367"/>
            <a:ext cx="2922768" cy="5500295"/>
          </a:xfrm>
          <a:prstGeom prst="bentConnector4">
            <a:avLst>
              <a:gd name="adj1" fmla="val -78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7750252" y="2112066"/>
            <a:ext cx="707014" cy="89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7766887" y="3944102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7757019" y="3004129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7757019" y="2918131"/>
            <a:ext cx="699384" cy="102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8456403" y="35965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114" idx="3"/>
            <a:endCxn id="168" idx="1"/>
          </p:cNvCxnSpPr>
          <p:nvPr/>
        </p:nvCxnSpPr>
        <p:spPr>
          <a:xfrm flipV="1">
            <a:off x="9189733" y="3939542"/>
            <a:ext cx="322851" cy="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8456403" y="4474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8823068" y="4291691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>
            <a:off x="6602974" y="2918131"/>
            <a:ext cx="2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1688825" y="777442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1459972" y="1774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1432557" y="281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450302" y="3924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439695" y="4391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429840" y="5337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93040" y="1571062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2208811" y="364045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2664563" y="1059223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0018" y="36404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3480225" y="711634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20314" y="71163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7252" y="373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6693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Xor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4643348" y="71163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967409" y="191865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383358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6383358" y="106888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429366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7116688" y="191865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7307232" y="106888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40567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7673897" y="72130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6750023" y="106888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2084746" y="1918651"/>
            <a:ext cx="90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371089" y="159548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90046" y="240874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624204" y="37371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</a:p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35286" y="157106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312899" y="5459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83358" y="240874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49625" y="18192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792013" y="2460082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44562" y="137804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33496" y="3978960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3086382" y="180751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15559" y="504442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3076761" y="3489752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1792013" y="394845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494344" y="37832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63953" y="20831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63878" y="28564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5030618" y="1866372"/>
            <a:ext cx="1" cy="216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1"/>
            <a:endCxn id="42" idx="3"/>
          </p:cNvCxnSpPr>
          <p:nvPr/>
        </p:nvCxnSpPr>
        <p:spPr>
          <a:xfrm flipH="1">
            <a:off x="4123646" y="3204064"/>
            <a:ext cx="540232" cy="1000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234502" y="974020"/>
            <a:ext cx="1150635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if(50.0-100.0)?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12338" y="26991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912333" y="26991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9545668" y="3046701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380399" y="264925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1"/>
          </p:cNvCxnSpPr>
          <p:nvPr/>
        </p:nvCxnSpPr>
        <p:spPr>
          <a:xfrm flipV="1">
            <a:off x="4123646" y="4181067"/>
            <a:ext cx="2247583" cy="2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3081799" y="2457841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3"/>
            <a:endCxn id="201" idx="1"/>
          </p:cNvCxnSpPr>
          <p:nvPr/>
        </p:nvCxnSpPr>
        <p:spPr>
          <a:xfrm>
            <a:off x="2764126" y="2699112"/>
            <a:ext cx="317673" cy="2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V="1">
            <a:off x="3567856" y="2295844"/>
            <a:ext cx="4583" cy="16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4053912" y="2430735"/>
            <a:ext cx="610041" cy="271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736832" y="3366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3"/>
            <a:endCxn id="93" idx="1"/>
          </p:cNvCxnSpPr>
          <p:nvPr/>
        </p:nvCxnSpPr>
        <p:spPr>
          <a:xfrm>
            <a:off x="7288361" y="3096485"/>
            <a:ext cx="448471" cy="61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371229" y="373383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1"/>
          </p:cNvCxnSpPr>
          <p:nvPr/>
        </p:nvCxnSpPr>
        <p:spPr>
          <a:xfrm flipV="1">
            <a:off x="4123646" y="3096485"/>
            <a:ext cx="2256753" cy="110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3"/>
            <a:endCxn id="93" idx="1"/>
          </p:cNvCxnSpPr>
          <p:nvPr/>
        </p:nvCxnSpPr>
        <p:spPr>
          <a:xfrm flipV="1">
            <a:off x="7279191" y="3714282"/>
            <a:ext cx="457641" cy="4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397309" y="482883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806673" y="9529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1"/>
            <a:endCxn id="105" idx="3"/>
          </p:cNvCxnSpPr>
          <p:nvPr/>
        </p:nvCxnSpPr>
        <p:spPr>
          <a:xfrm flipH="1">
            <a:off x="7385137" y="1300586"/>
            <a:ext cx="1421536" cy="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806673" y="18102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2"/>
            <a:endCxn id="106" idx="0"/>
          </p:cNvCxnSpPr>
          <p:nvPr/>
        </p:nvCxnSpPr>
        <p:spPr>
          <a:xfrm>
            <a:off x="9173338" y="2505458"/>
            <a:ext cx="5665" cy="19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4053912" y="2702004"/>
            <a:ext cx="609966" cy="502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3"/>
          </p:cNvCxnSpPr>
          <p:nvPr/>
        </p:nvCxnSpPr>
        <p:spPr>
          <a:xfrm flipH="1">
            <a:off x="7216344" y="3714282"/>
            <a:ext cx="520488" cy="154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2232395" y="4482453"/>
            <a:ext cx="828838" cy="7374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911404" y="30320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2"/>
            <a:endCxn id="224" idx="1"/>
          </p:cNvCxnSpPr>
          <p:nvPr/>
        </p:nvCxnSpPr>
        <p:spPr>
          <a:xfrm rot="5400000" flipH="1">
            <a:off x="4666349" y="624724"/>
            <a:ext cx="682203" cy="6192093"/>
          </a:xfrm>
          <a:prstGeom prst="bentConnector4">
            <a:avLst>
              <a:gd name="adj1" fmla="val -290859"/>
              <a:gd name="adj2" fmla="val 103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H="1" flipV="1">
            <a:off x="2278069" y="3727257"/>
            <a:ext cx="1" cy="221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2644734" y="2702004"/>
            <a:ext cx="437065" cy="677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4141583" y="5262379"/>
            <a:ext cx="2255726" cy="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 flipV="1">
            <a:off x="2764126" y="3710949"/>
            <a:ext cx="312635" cy="481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0919" y="12206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1"/>
            <a:endCxn id="77" idx="3"/>
          </p:cNvCxnSpPr>
          <p:nvPr/>
        </p:nvCxnSpPr>
        <p:spPr>
          <a:xfrm flipH="1">
            <a:off x="5397283" y="1302888"/>
            <a:ext cx="837219" cy="11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908421" y="363137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819909" y="36370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9179003" y="3394291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9553239" y="3978960"/>
            <a:ext cx="355182" cy="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39446" y="4708380"/>
            <a:ext cx="272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100-Mod(Abs</a:t>
            </a:r>
            <a:r>
              <a:rPr lang="en-US" altLang="zh-CN" dirty="0" smtClean="0"/>
              <a:t>(|</a:t>
            </a:r>
            <a:r>
              <a:rPr lang="en-US" altLang="zh-CN" dirty="0"/>
              <a:t>HV</a:t>
            </a:r>
            <a:r>
              <a:rPr lang="en-US" altLang="zh-CN" dirty="0" smtClean="0"/>
              <a:t>|),51)*2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12" idx="2"/>
            <a:endCxn id="126" idx="0"/>
          </p:cNvCxnSpPr>
          <p:nvPr/>
        </p:nvCxnSpPr>
        <p:spPr>
          <a:xfrm>
            <a:off x="9173338" y="1648175"/>
            <a:ext cx="0" cy="1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75398" y="1643325"/>
            <a:ext cx="242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^([5-9]\d\.?\d*?|100)&amp;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946637" y="847815"/>
            <a:ext cx="4857991" cy="5487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肘形连接符 137"/>
          <p:cNvCxnSpPr>
            <a:stCxn id="58" idx="2"/>
            <a:endCxn id="42" idx="2"/>
          </p:cNvCxnSpPr>
          <p:nvPr/>
        </p:nvCxnSpPr>
        <p:spPr>
          <a:xfrm rot="5400000">
            <a:off x="6333992" y="1576786"/>
            <a:ext cx="97163" cy="5608003"/>
          </a:xfrm>
          <a:prstGeom prst="bentConnector3">
            <a:avLst>
              <a:gd name="adj1" fmla="val 3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42" idx="1"/>
            <a:endCxn id="51" idx="3"/>
          </p:cNvCxnSpPr>
          <p:nvPr/>
        </p:nvCxnSpPr>
        <p:spPr>
          <a:xfrm flipH="1" flipV="1">
            <a:off x="2764126" y="4192616"/>
            <a:ext cx="269370" cy="11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04979" y="49140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5914996" y="3958444"/>
            <a:ext cx="28111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5925280" y="4523882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5942706" y="5114766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934839" y="5801106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5925280" y="3110093"/>
            <a:ext cx="28111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5942706" y="1152510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67" name="肘形连接符 166"/>
          <p:cNvCxnSpPr>
            <a:stCxn id="65" idx="3"/>
            <a:endCxn id="112" idx="0"/>
          </p:cNvCxnSpPr>
          <p:nvPr/>
        </p:nvCxnSpPr>
        <p:spPr>
          <a:xfrm>
            <a:off x="5620368" y="599524"/>
            <a:ext cx="3552970" cy="353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086383" y="2996475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cxnSp>
        <p:nvCxnSpPr>
          <p:cNvPr id="8" name="直接箭头连接符 7"/>
          <p:cNvCxnSpPr>
            <a:stCxn id="78" idx="1"/>
            <a:endCxn id="66" idx="3"/>
          </p:cNvCxnSpPr>
          <p:nvPr/>
        </p:nvCxnSpPr>
        <p:spPr>
          <a:xfrm flipH="1">
            <a:off x="4058496" y="3204064"/>
            <a:ext cx="605382" cy="13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847</Words>
  <Application>Microsoft Office PowerPoint</Application>
  <PresentationFormat>宽屏</PresentationFormat>
  <Paragraphs>539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327</cp:revision>
  <dcterms:created xsi:type="dcterms:W3CDTF">2023-02-14T02:23:32Z</dcterms:created>
  <dcterms:modified xsi:type="dcterms:W3CDTF">2024-07-17T09:24:27Z</dcterms:modified>
</cp:coreProperties>
</file>